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19" r:id="rId4"/>
    <p:sldMasterId id="2147483861" r:id="rId5"/>
    <p:sldMasterId id="2147483712" r:id="rId6"/>
    <p:sldMasterId id="2147483743" r:id="rId7"/>
    <p:sldMasterId id="2147483811" r:id="rId8"/>
    <p:sldMasterId id="2147484055" r:id="rId9"/>
  </p:sldMasterIdLst>
  <p:notesMasterIdLst>
    <p:notesMasterId r:id="rId17"/>
  </p:notesMasterIdLst>
  <p:sldIdLst>
    <p:sldId id="279" r:id="rId10"/>
    <p:sldId id="290" r:id="rId11"/>
    <p:sldId id="451" r:id="rId12"/>
    <p:sldId id="450" r:id="rId13"/>
    <p:sldId id="444" r:id="rId14"/>
    <p:sldId id="449" r:id="rId15"/>
    <p:sldId id="270" r:id="rId1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81BE6A-BF86-EBDF-B923-CF78D6F2EDF7}" name="Corinne Weber" initials="cwe" userId="Corinne Weber" providerId="None"/>
  <p188:author id="{475BE8D5-4FC2-A04A-C15B-5DA640124ACA}" name="Huebscher Jerome" initials="HJ" userId="S::jerome.huebscher@stv-fsg.ch::4498b3dd-b4b0-459d-bf16-2201a5e7c37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Rudolf" initials="NR" lastIdx="2" clrIdx="0">
    <p:extLst>
      <p:ext uri="{19B8F6BF-5375-455C-9EA6-DF929625EA0E}">
        <p15:presenceInfo xmlns:p15="http://schemas.microsoft.com/office/powerpoint/2012/main" userId="S::nina.rudolf@republica.ch::715e6a61-4735-458a-b23c-aa4350214c55" providerId="AD"/>
      </p:ext>
    </p:extLst>
  </p:cmAuthor>
  <p:cmAuthor id="2" name="Moeri Sonja" initials="MS" lastIdx="1" clrIdx="1">
    <p:extLst>
      <p:ext uri="{19B8F6BF-5375-455C-9EA6-DF929625EA0E}">
        <p15:presenceInfo xmlns:p15="http://schemas.microsoft.com/office/powerpoint/2012/main" userId="S::sonja.moeri@stv-fsg.ch::dfe2603c-cf74-4526-ad91-f50c6174b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42283-5F3A-4168-8271-D98AB7F72CC3}" v="12" dt="2022-09-22T11:53:24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8084" autoAdjust="0"/>
  </p:normalViewPr>
  <p:slideViewPr>
    <p:cSldViewPr snapToGrid="0">
      <p:cViewPr varScale="1">
        <p:scale>
          <a:sx n="150" d="100"/>
          <a:sy n="150" d="100"/>
        </p:scale>
        <p:origin x="47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8ECA3-C6B3-445E-8296-91B6992BC648}" type="datetimeFigureOut">
              <a:rPr lang="de-CH" smtClean="0"/>
              <a:t>28.09.2022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B40B5-D778-40D1-8FDC-D0CD91E2045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253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B40B5-D778-40D1-8FDC-D0CD91E2045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215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Interaktion mit dem Publikum – Frage stellen</a:t>
            </a:r>
          </a:p>
          <a:p>
            <a:endParaRPr lang="de-CH" i="1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i="1" dirty="0">
                <a:sym typeface="Wingdings" panose="05000000000000000000" pitchFamily="2" charset="2"/>
              </a:rPr>
              <a:t>Wer hat schon mal eins dieser Sujets gesehen? (wer es schon gesehen hat, soll die Hand heben)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de-CH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B40B5-D778-40D1-8FDC-D0CD91E20452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137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Lehrgang «Club Management»</a:t>
            </a:r>
          </a:p>
          <a:p>
            <a:pPr marL="285750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Eine Ausbildung von Swiss Olympic und dem Schweizerischen Turnverband. Die Entwicklung fand in enger Zusammenarbeit statt. </a:t>
            </a:r>
          </a:p>
          <a:p>
            <a:pPr marL="285750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Es ist eine generalistische Ausbildung für amtierende und zukünftige Vorstandsmitglieder in Schweizer Sportvereinen, die</a:t>
            </a:r>
          </a:p>
          <a:p>
            <a:pPr marL="742950" lvl="1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…ihr Fachwissen für das Vereinsmanagement stärken</a:t>
            </a:r>
          </a:p>
          <a:p>
            <a:pPr marL="742950" lvl="1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…und sich persönlich weiterbilden wollen. </a:t>
            </a:r>
          </a:p>
          <a:p>
            <a:pPr marL="285750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Es werden Themen vermittelt wie bspw.</a:t>
            </a:r>
          </a:p>
          <a:p>
            <a:pPr marL="742950" lvl="1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Mitgliedergewinnung</a:t>
            </a:r>
          </a:p>
          <a:p>
            <a:pPr marL="742950" lvl="1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Akquisition von Sponsoren </a:t>
            </a:r>
          </a:p>
          <a:p>
            <a:pPr marL="742950" lvl="1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Rechtliche Themen</a:t>
            </a:r>
          </a:p>
          <a:p>
            <a:pPr marL="742950" lvl="1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…</a:t>
            </a:r>
          </a:p>
          <a:p>
            <a:pPr marL="285750" indent="-285750" algn="l">
              <a:buFontTx/>
              <a:buChar char="-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Also allg. Themen zu: </a:t>
            </a:r>
          </a:p>
          <a:p>
            <a:pPr marL="742950" lvl="1" indent="-285750" algn="l">
              <a:buFontTx/>
              <a:buChar char="-"/>
            </a:pPr>
            <a:r>
              <a:rPr lang="de-CH" sz="1800" dirty="0"/>
              <a:t>Vereinsführung</a:t>
            </a:r>
          </a:p>
          <a:p>
            <a:pPr marL="742950" lvl="1" indent="-285750" algn="l">
              <a:buFontTx/>
              <a:buChar char="-"/>
            </a:pPr>
            <a:r>
              <a:rPr lang="de-CH" sz="1800" dirty="0"/>
              <a:t>Sport und Umfeld</a:t>
            </a:r>
          </a:p>
          <a:p>
            <a:pPr marL="742950" lvl="1" indent="-285750" algn="l">
              <a:buFontTx/>
              <a:buChar char="-"/>
            </a:pPr>
            <a:r>
              <a:rPr lang="de-CH" sz="1800" dirty="0"/>
              <a:t>Personelle &amp; finanzielle Ressourcen </a:t>
            </a:r>
            <a:endParaRPr lang="de-CH" sz="1800" b="0" i="0" u="none" strike="noStrike" baseline="0" dirty="0">
              <a:solidFill>
                <a:srgbClr val="000000"/>
              </a:solidFill>
              <a:latin typeface="MyriadPro-Regular"/>
            </a:endParaRPr>
          </a:p>
          <a:p>
            <a:pPr marL="742950" lvl="1" indent="-285750" algn="l">
              <a:buFontTx/>
              <a:buChar char="-"/>
            </a:pPr>
            <a:endParaRPr lang="de-CH" sz="1800" b="0" i="0" u="none" strike="noStrike" baseline="0" dirty="0">
              <a:solidFill>
                <a:srgbClr val="000000"/>
              </a:solidFill>
              <a:latin typeface="MyriadPro-Regular"/>
            </a:endParaRPr>
          </a:p>
          <a:p>
            <a:pPr marL="457200" lvl="1" indent="0" algn="l">
              <a:buFontTx/>
              <a:buNone/>
            </a:pPr>
            <a:endParaRPr lang="de-CH" sz="1800" b="0" i="0" u="none" strike="noStrike" baseline="0" dirty="0">
              <a:solidFill>
                <a:srgbClr val="000000"/>
              </a:solidFill>
              <a:latin typeface="MyriadPro-Regular"/>
            </a:endParaRPr>
          </a:p>
          <a:p>
            <a:pPr marL="457200" lvl="1" indent="0" algn="l">
              <a:buFontTx/>
              <a:buNone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MyriadPro-Regular"/>
              </a:rPr>
              <a:t>Jetzt aber die grosse Frage, was beinhaltet der Lehrgang Club Management ganz genau und wie ist der aufgebaut?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23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ighlight>
                  <a:srgbClr val="FFFF00"/>
                </a:highlight>
              </a:rPr>
              <a:t>Das Club Management ist in drei Teile aufgebaut. Wenn alle 3 Teile absolviert sind erhält man das Diplom «Club Manager»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CH" dirty="0">
                <a:highlight>
                  <a:srgbClr val="FFFF00"/>
                </a:highlight>
              </a:rPr>
              <a:t>Zeit- und ortsunabhängiges E-Learning: 20 – 30 Stunden, selbst einzuteilen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CH" dirty="0">
                <a:highlight>
                  <a:srgbClr val="FFFF00"/>
                </a:highlight>
              </a:rPr>
              <a:t>Besuch von zwei verbandsspezifische Präsenztage, Ziel: verbands und vereinsübergreifender Austausch fördern. Austausch und Netzwerk steht im Fokus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CH" dirty="0">
                <a:highlight>
                  <a:srgbClr val="FFFF00"/>
                </a:highlight>
              </a:rPr>
              <a:t>Nachweis für zwei Jahre ehrenamtliche Tätigkeit.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de-CH" dirty="0">
              <a:highlight>
                <a:srgbClr val="FFFF00"/>
              </a:highlight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dirty="0">
                <a:highlight>
                  <a:srgbClr val="FFFF00"/>
                </a:highlight>
                <a:sym typeface="Wingdings" panose="05000000000000000000" pitchFamily="2" charset="2"/>
              </a:rPr>
              <a:t>Führungszertifikat: mit Praxisnachweis: 		Wenn alles erfüllt ist, erhält der/die Absolvent*in das Diplom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dirty="0">
                <a:highlight>
                  <a:srgbClr val="FFFF00"/>
                </a:highlight>
                <a:sym typeface="Wingdings" panose="05000000000000000000" pitchFamily="2" charset="2"/>
              </a:rPr>
              <a:t>Ausbildungsnachweis: ohne Praxisnachweis: 	Der Lehrgang kann begonnen werden. Der Nachweis der zweijährigen ehrenamtlichen Tätigkeit kann auch zu einem späteren Zeitpunkt nachgereicht werden. </a:t>
            </a:r>
            <a:endParaRPr lang="de-CH" dirty="0">
              <a:highlight>
                <a:srgbClr val="FFFF00"/>
              </a:highlight>
            </a:endParaRPr>
          </a:p>
          <a:p>
            <a:endParaRPr lang="de-CH" dirty="0">
              <a:highlight>
                <a:srgbClr val="FFFF00"/>
              </a:highlight>
            </a:endParaRPr>
          </a:p>
          <a:p>
            <a:r>
              <a:rPr lang="de-CH" dirty="0">
                <a:highlight>
                  <a:srgbClr val="FFFF00"/>
                </a:highlight>
              </a:rPr>
              <a:t>Lehrgangskosten: CHF 350.- (analog J+S Grundausbildung)</a:t>
            </a:r>
          </a:p>
          <a:p>
            <a:endParaRPr lang="de-CH" dirty="0">
              <a:highlight>
                <a:srgbClr val="FFFF00"/>
              </a:highlight>
            </a:endParaRPr>
          </a:p>
          <a:p>
            <a:pPr marL="85725" indent="-85725"/>
            <a:r>
              <a:rPr lang="de-CH" sz="1200" dirty="0"/>
              <a:t> </a:t>
            </a:r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0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 panose="05050102010706020507" pitchFamily="18" charset="2"/>
              <a:buChar char="-"/>
            </a:pPr>
            <a:r>
              <a:rPr lang="de-CH" dirty="0">
                <a:highlight>
                  <a:srgbClr val="FFFF00"/>
                </a:highlight>
              </a:rPr>
              <a:t>Bei Bedarf kann hier einen Ausschnitt des E-Learnings gezeigt werden. 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CH" dirty="0">
                <a:highlight>
                  <a:srgbClr val="FFFF00"/>
                </a:highlight>
              </a:rPr>
              <a:t>Einige Handlungsfelder sind kostenlos zugängig und können absolviert werden. Für alle weiteren Handlungsfelder, sowie für die Anmeldung für die Präsenztage benötigt es anschliessend den Kauf des Lehrgangs.</a:t>
            </a:r>
          </a:p>
          <a:p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02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ighlight>
                  <a:srgbClr val="FFFF00"/>
                </a:highlight>
              </a:rPr>
              <a:t>Relevanz und Potential aufzeigen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0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B40B5-D778-40D1-8FDC-D0CD91E2045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497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351000"/>
          </a:xfrm>
          <a:prstGeom prst="rect">
            <a:avLst/>
          </a:prstGeom>
        </p:spPr>
        <p:txBody>
          <a:bodyPr/>
          <a:lstStyle>
            <a:lvl1pPr algn="l">
              <a:defRPr sz="21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3tel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134000"/>
            <a:ext cx="2664000" cy="3780000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3"/>
          </p:nvPr>
        </p:nvSpPr>
        <p:spPr>
          <a:xfrm>
            <a:off x="3228787" y="1134000"/>
            <a:ext cx="2664000" cy="3780000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6084168" y="1134000"/>
            <a:ext cx="2664000" cy="3780000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672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3tel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3"/>
          </p:nvPr>
        </p:nvSpPr>
        <p:spPr>
          <a:xfrm>
            <a:off x="3228787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6084168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67272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0809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09789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4" y="412558"/>
            <a:ext cx="818547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EBA631-687C-0E40-8EB1-AC788FA7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64" y="1806290"/>
            <a:ext cx="8185472" cy="287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97482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81991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60538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31716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30411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11B89F-BD1A-9D40-93AF-CA4C81F94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3999" cy="51435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80975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216E5A3C-242F-9746-8451-9F5410A18C03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8926442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DB6B8-7367-4343-8D05-F564C27AC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71713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CE6E708-69E2-0A49-8315-7D4BF3E237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456440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953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4tel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4644008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5"/>
          </p:nvPr>
        </p:nvSpPr>
        <p:spPr>
          <a:xfrm>
            <a:off x="360000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6"/>
          </p:nvPr>
        </p:nvSpPr>
        <p:spPr>
          <a:xfrm>
            <a:off x="4644008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41057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7336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01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0005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456" y="2643758"/>
            <a:ext cx="8280000" cy="86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60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z="700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432569" y="267494"/>
            <a:ext cx="6299675" cy="707886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Schweizerischer Turnverband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Fédération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gymnastique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Federazione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ginnastica</a:t>
            </a:r>
            <a:br>
              <a:rPr lang="de-DE" sz="14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78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60000" y="1275607"/>
            <a:ext cx="8424000" cy="309634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44131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75606"/>
            <a:ext cx="842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552292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Halb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0253247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b="1" cap="all" baseline="0"/>
              <a:t>Überschrift Halb mit Titel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60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0000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982846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3tel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3"/>
          </p:nvPr>
        </p:nvSpPr>
        <p:spPr>
          <a:xfrm>
            <a:off x="3228787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6084168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13988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4tel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4644008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5"/>
          </p:nvPr>
        </p:nvSpPr>
        <p:spPr>
          <a:xfrm>
            <a:off x="360000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6"/>
          </p:nvPr>
        </p:nvSpPr>
        <p:spPr>
          <a:xfrm>
            <a:off x="4644008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650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 mit leerer Seite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22660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 mit leerer Seite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1918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275606"/>
            <a:ext cx="9144000" cy="386789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35134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6491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275606"/>
            <a:ext cx="9144000" cy="386789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870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399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EAAB580-4614-45E7-AC58-079C90436B2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16E89E24-FF54-4196-8C26-5FD56738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37" y="648000"/>
            <a:ext cx="8287419" cy="993775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2D8C70B-B312-41B8-9550-C947F9BB6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6016" y="3147814"/>
            <a:ext cx="4176713" cy="4321175"/>
          </a:xfrm>
        </p:spPr>
        <p:txBody>
          <a:bodyPr>
            <a:noAutofit/>
          </a:bodyPr>
          <a:lstStyle>
            <a:lvl1pPr marL="0" indent="0" algn="r">
              <a:buNone/>
              <a:defRPr sz="16000">
                <a:solidFill>
                  <a:schemeClr val="bg1"/>
                </a:solidFill>
              </a:defRPr>
            </a:lvl1pPr>
            <a:lvl2pPr marL="457200" indent="0">
              <a:buNone/>
              <a:defRPr sz="20000">
                <a:solidFill>
                  <a:schemeClr val="bg1"/>
                </a:solidFill>
              </a:defRPr>
            </a:lvl2pPr>
            <a:lvl3pPr marL="914400" indent="0">
              <a:buNone/>
              <a:defRPr sz="20000">
                <a:solidFill>
                  <a:schemeClr val="bg1"/>
                </a:solidFill>
              </a:defRPr>
            </a:lvl3pPr>
            <a:lvl4pPr marL="1371600" indent="0">
              <a:buNone/>
              <a:defRPr sz="20000">
                <a:solidFill>
                  <a:schemeClr val="bg1"/>
                </a:solidFill>
              </a:defRPr>
            </a:lvl4pPr>
            <a:lvl5pPr marL="1828800" indent="0">
              <a:buNone/>
              <a:defRPr sz="20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00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055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">
            <a:extLst>
              <a:ext uri="{FF2B5EF4-FFF2-40B4-BE49-F238E27FC236}">
                <a16:creationId xmlns:a16="http://schemas.microsoft.com/office/drawing/2014/main" id="{BA716ABE-A1C4-FE4C-A2F5-B8B1AD649F0C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rgbClr val="EE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8D51A2-F0F1-B546-8625-35F6A6CD0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5143500"/>
          </a:xfrm>
          <a:custGeom>
            <a:avLst/>
            <a:gdLst>
              <a:gd name="connsiteX0" fmla="*/ 1997806 w 5181600"/>
              <a:gd name="connsiteY0" fmla="*/ 0 h 6858000"/>
              <a:gd name="connsiteX1" fmla="*/ 4884495 w 5181600"/>
              <a:gd name="connsiteY1" fmla="*/ 0 h 6858000"/>
              <a:gd name="connsiteX2" fmla="*/ 5181600 w 5181600"/>
              <a:gd name="connsiteY2" fmla="*/ 0 h 6858000"/>
              <a:gd name="connsiteX3" fmla="*/ 5181600 w 5181600"/>
              <a:gd name="connsiteY3" fmla="*/ 4922281 h 6858000"/>
              <a:gd name="connsiteX4" fmla="*/ 2954810 w 5181600"/>
              <a:gd name="connsiteY4" fmla="*/ 6858000 h 6858000"/>
              <a:gd name="connsiteX5" fmla="*/ 0 w 5181600"/>
              <a:gd name="connsiteY5" fmla="*/ 6858000 h 6858000"/>
              <a:gd name="connsiteX6" fmla="*/ 0 w 5181600"/>
              <a:gd name="connsiteY6" fmla="*/ 5791996 h 6858000"/>
              <a:gd name="connsiteX7" fmla="*/ 0 w 5181600"/>
              <a:gd name="connsiteY7" fmla="*/ 4337543 h 6858000"/>
              <a:gd name="connsiteX8" fmla="*/ 0 w 5181600"/>
              <a:gd name="connsiteY8" fmla="*/ 1736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8000">
                <a:moveTo>
                  <a:pt x="1997806" y="0"/>
                </a:moveTo>
                <a:lnTo>
                  <a:pt x="4884495" y="0"/>
                </a:lnTo>
                <a:lnTo>
                  <a:pt x="5181600" y="0"/>
                </a:lnTo>
                <a:lnTo>
                  <a:pt x="5181600" y="4922281"/>
                </a:lnTo>
                <a:lnTo>
                  <a:pt x="2954810" y="6858000"/>
                </a:lnTo>
                <a:lnTo>
                  <a:pt x="0" y="6858000"/>
                </a:lnTo>
                <a:lnTo>
                  <a:pt x="0" y="5791996"/>
                </a:lnTo>
                <a:lnTo>
                  <a:pt x="0" y="4337543"/>
                </a:lnTo>
                <a:lnTo>
                  <a:pt x="0" y="17366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7" name="Freeform: Shape 1">
            <a:extLst>
              <a:ext uri="{FF2B5EF4-FFF2-40B4-BE49-F238E27FC236}">
                <a16:creationId xmlns:a16="http://schemas.microsoft.com/office/drawing/2014/main" id="{BE5AD1CD-87AC-D24A-9723-B6786CF0E50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304058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653296 h 6858000"/>
              <a:gd name="connsiteX3" fmla="*/ 620467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26431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040585" y="0"/>
                </a:moveTo>
                <a:lnTo>
                  <a:pt x="12192000" y="0"/>
                </a:lnTo>
                <a:lnTo>
                  <a:pt x="12192000" y="1653296"/>
                </a:lnTo>
                <a:lnTo>
                  <a:pt x="6204674" y="6858000"/>
                </a:lnTo>
                <a:lnTo>
                  <a:pt x="0" y="6858000"/>
                </a:lnTo>
                <a:lnTo>
                  <a:pt x="0" y="2643140"/>
                </a:lnTo>
                <a:close/>
              </a:path>
            </a:pathLst>
          </a:custGeom>
          <a:solidFill>
            <a:srgbClr val="EEEEEE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71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">
            <a:extLst>
              <a:ext uri="{FF2B5EF4-FFF2-40B4-BE49-F238E27FC236}">
                <a16:creationId xmlns:a16="http://schemas.microsoft.com/office/drawing/2014/main" id="{45EC191E-5A46-584A-8FC8-3C5AF75D1ABC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ACCA099-33F4-7843-A3BB-FE14590913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4057441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986733 h 6858000"/>
              <a:gd name="connsiteX3" fmla="*/ 3943353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4057441" y="0"/>
                </a:moveTo>
                <a:lnTo>
                  <a:pt x="6096000" y="0"/>
                </a:lnTo>
                <a:lnTo>
                  <a:pt x="6096000" y="4986733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07177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CBC492E5-61B7-5A49-8BE1-60DC06DC8452}"/>
              </a:ext>
            </a:extLst>
          </p:cNvPr>
          <p:cNvSpPr/>
          <p:nvPr userDrawn="1"/>
        </p:nvSpPr>
        <p:spPr>
          <a:xfrm flipH="1" flipV="1">
            <a:off x="5255419" y="1763316"/>
            <a:ext cx="3888581" cy="3380184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3888595" cy="5131292"/>
          </a:xfrm>
          <a:custGeom>
            <a:avLst/>
            <a:gdLst>
              <a:gd name="connsiteX0" fmla="*/ 1045826 w 5184793"/>
              <a:gd name="connsiteY0" fmla="*/ 0 h 6841722"/>
              <a:gd name="connsiteX1" fmla="*/ 5184793 w 5184793"/>
              <a:gd name="connsiteY1" fmla="*/ 0 h 6841722"/>
              <a:gd name="connsiteX2" fmla="*/ 5184793 w 5184793"/>
              <a:gd name="connsiteY2" fmla="*/ 2334651 h 6841722"/>
              <a:gd name="connsiteX3" fmla="*/ 0 w 5184793"/>
              <a:gd name="connsiteY3" fmla="*/ 6841722 h 6841722"/>
              <a:gd name="connsiteX4" fmla="*/ 0 w 5184793"/>
              <a:gd name="connsiteY4" fmla="*/ 909123 h 684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4793" h="6841722">
                <a:moveTo>
                  <a:pt x="1045826" y="0"/>
                </a:moveTo>
                <a:lnTo>
                  <a:pt x="5184793" y="0"/>
                </a:lnTo>
                <a:lnTo>
                  <a:pt x="5184793" y="2334651"/>
                </a:lnTo>
                <a:lnTo>
                  <a:pt x="0" y="6841722"/>
                </a:lnTo>
                <a:lnTo>
                  <a:pt x="0" y="90912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3159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D01E4E2D-FD09-2C41-8E66-4F25760B09B1}"/>
              </a:ext>
            </a:extLst>
          </p:cNvPr>
          <p:cNvSpPr/>
          <p:nvPr userDrawn="1"/>
        </p:nvSpPr>
        <p:spPr>
          <a:xfrm>
            <a:off x="0" y="0"/>
            <a:ext cx="5672138" cy="4857750"/>
          </a:xfrm>
          <a:custGeom>
            <a:avLst/>
            <a:gdLst>
              <a:gd name="connsiteX0" fmla="*/ 0 w 8007774"/>
              <a:gd name="connsiteY0" fmla="*/ 0 h 6858000"/>
              <a:gd name="connsiteX1" fmla="*/ 8007774 w 8007774"/>
              <a:gd name="connsiteY1" fmla="*/ 0 h 6858000"/>
              <a:gd name="connsiteX2" fmla="*/ 118548 w 8007774"/>
              <a:gd name="connsiteY2" fmla="*/ 6858000 h 6858000"/>
              <a:gd name="connsiteX3" fmla="*/ 0 w 8007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7774" h="6858000">
                <a:moveTo>
                  <a:pt x="0" y="0"/>
                </a:moveTo>
                <a:lnTo>
                  <a:pt x="8007774" y="0"/>
                </a:lnTo>
                <a:lnTo>
                  <a:pt x="11854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2041"/>
            <a:ext cx="3934327" cy="5121459"/>
          </a:xfrm>
          <a:custGeom>
            <a:avLst/>
            <a:gdLst>
              <a:gd name="connsiteX0" fmla="*/ 5245769 w 5245769"/>
              <a:gd name="connsiteY0" fmla="*/ 0 h 6828612"/>
              <a:gd name="connsiteX1" fmla="*/ 5245769 w 5245769"/>
              <a:gd name="connsiteY1" fmla="*/ 4208672 h 6828612"/>
              <a:gd name="connsiteX2" fmla="*/ 2231872 w 5245769"/>
              <a:gd name="connsiteY2" fmla="*/ 6828612 h 6828612"/>
              <a:gd name="connsiteX3" fmla="*/ 0 w 5245769"/>
              <a:gd name="connsiteY3" fmla="*/ 6828612 h 6828612"/>
              <a:gd name="connsiteX4" fmla="*/ 0 w 5245769"/>
              <a:gd name="connsiteY4" fmla="*/ 4560077 h 68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5769" h="6828612">
                <a:moveTo>
                  <a:pt x="5245769" y="0"/>
                </a:moveTo>
                <a:lnTo>
                  <a:pt x="5245769" y="4208672"/>
                </a:lnTo>
                <a:lnTo>
                  <a:pt x="2231872" y="6828612"/>
                </a:lnTo>
                <a:lnTo>
                  <a:pt x="0" y="6828612"/>
                </a:lnTo>
                <a:lnTo>
                  <a:pt x="0" y="45600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6391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Halb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3638394"/>
          </a:xfrm>
        </p:spPr>
        <p:txBody>
          <a:bodyPr/>
          <a:lstStyle>
            <a:lvl1pPr marL="342892" indent="-342892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1275606"/>
            <a:ext cx="4104000" cy="3638394"/>
          </a:xfrm>
        </p:spPr>
        <p:txBody>
          <a:bodyPr/>
          <a:lstStyle>
            <a:lvl1pPr marL="342892" indent="-342892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14383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98EFC8E-4F90-514A-97CA-F750F87AA754}"/>
              </a:ext>
            </a:extLst>
          </p:cNvPr>
          <p:cNvSpPr/>
          <p:nvPr userDrawn="1"/>
        </p:nvSpPr>
        <p:spPr>
          <a:xfrm>
            <a:off x="2650332" y="0"/>
            <a:ext cx="6493669" cy="5143500"/>
          </a:xfrm>
          <a:custGeom>
            <a:avLst/>
            <a:gdLst>
              <a:gd name="connsiteX0" fmla="*/ 7889226 w 8658017"/>
              <a:gd name="connsiteY0" fmla="*/ 0 h 6858000"/>
              <a:gd name="connsiteX1" fmla="*/ 8658017 w 8658017"/>
              <a:gd name="connsiteY1" fmla="*/ 0 h 6858000"/>
              <a:gd name="connsiteX2" fmla="*/ 8658017 w 8658017"/>
              <a:gd name="connsiteY2" fmla="*/ 6090526 h 6858000"/>
              <a:gd name="connsiteX3" fmla="*/ 7775139 w 8658017"/>
              <a:gd name="connsiteY3" fmla="*/ 6858000 h 6858000"/>
              <a:gd name="connsiteX4" fmla="*/ 0 w 865801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8017" h="6858000">
                <a:moveTo>
                  <a:pt x="7889226" y="0"/>
                </a:moveTo>
                <a:lnTo>
                  <a:pt x="8658017" y="0"/>
                </a:lnTo>
                <a:lnTo>
                  <a:pt x="8658017" y="609052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20127" y="4396"/>
            <a:ext cx="4523873" cy="5139103"/>
          </a:xfrm>
          <a:custGeom>
            <a:avLst/>
            <a:gdLst>
              <a:gd name="connsiteX0" fmla="*/ 3413072 w 6031830"/>
              <a:gd name="connsiteY0" fmla="*/ 0 h 6852137"/>
              <a:gd name="connsiteX1" fmla="*/ 6031830 w 6031830"/>
              <a:gd name="connsiteY1" fmla="*/ 0 h 6852137"/>
              <a:gd name="connsiteX2" fmla="*/ 6031830 w 6031830"/>
              <a:gd name="connsiteY2" fmla="*/ 2954004 h 6852137"/>
              <a:gd name="connsiteX3" fmla="*/ 1547540 w 6031830"/>
              <a:gd name="connsiteY3" fmla="*/ 6852137 h 6852137"/>
              <a:gd name="connsiteX4" fmla="*/ 0 w 6031830"/>
              <a:gd name="connsiteY4" fmla="*/ 6852136 h 6852137"/>
              <a:gd name="connsiteX5" fmla="*/ 0 w 6031830"/>
              <a:gd name="connsiteY5" fmla="*/ 2966939 h 68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830" h="6852137">
                <a:moveTo>
                  <a:pt x="3413072" y="0"/>
                </a:moveTo>
                <a:lnTo>
                  <a:pt x="6031830" y="0"/>
                </a:lnTo>
                <a:lnTo>
                  <a:pt x="6031830" y="2954004"/>
                </a:lnTo>
                <a:lnTo>
                  <a:pt x="1547540" y="6852137"/>
                </a:lnTo>
                <a:lnTo>
                  <a:pt x="0" y="6852136"/>
                </a:lnTo>
                <a:lnTo>
                  <a:pt x="0" y="296693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32507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3DFAEE5E-4F3C-524A-93E2-45ACE8C2C4C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092169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1557223 h 6858001"/>
              <a:gd name="connsiteX3" fmla="*/ 6094153 w 12192000"/>
              <a:gd name="connsiteY3" fmla="*/ 6858001 h 6858001"/>
              <a:gd name="connsiteX4" fmla="*/ 0 w 12192000"/>
              <a:gd name="connsiteY4" fmla="*/ 6858001 h 6858001"/>
              <a:gd name="connsiteX5" fmla="*/ 0 w 12192000"/>
              <a:gd name="connsiteY5" fmla="*/ 442655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1">
                <a:moveTo>
                  <a:pt x="5092169" y="0"/>
                </a:moveTo>
                <a:lnTo>
                  <a:pt x="12192000" y="0"/>
                </a:lnTo>
                <a:lnTo>
                  <a:pt x="12192000" y="1557223"/>
                </a:lnTo>
                <a:lnTo>
                  <a:pt x="6094153" y="6858001"/>
                </a:lnTo>
                <a:lnTo>
                  <a:pt x="0" y="6858001"/>
                </a:lnTo>
                <a:lnTo>
                  <a:pt x="0" y="4426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DD7AEAF6-7EAC-B542-B043-19A4B1E3BEFA}"/>
              </a:ext>
            </a:extLst>
          </p:cNvPr>
          <p:cNvSpPr/>
          <p:nvPr userDrawn="1"/>
        </p:nvSpPr>
        <p:spPr>
          <a:xfrm>
            <a:off x="1" y="0"/>
            <a:ext cx="2116931" cy="1839516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1"/>
          </a:xfrm>
          <a:custGeom>
            <a:avLst/>
            <a:gdLst>
              <a:gd name="connsiteX0" fmla="*/ 3405915 w 6096000"/>
              <a:gd name="connsiteY0" fmla="*/ 0 h 6858001"/>
              <a:gd name="connsiteX1" fmla="*/ 6096000 w 6096000"/>
              <a:gd name="connsiteY1" fmla="*/ 0 h 6858001"/>
              <a:gd name="connsiteX2" fmla="*/ 6096000 w 6096000"/>
              <a:gd name="connsiteY2" fmla="*/ 2845988 h 6858001"/>
              <a:gd name="connsiteX3" fmla="*/ 1480707 w 6096000"/>
              <a:gd name="connsiteY3" fmla="*/ 6858001 h 6858001"/>
              <a:gd name="connsiteX4" fmla="*/ 0 w 6096000"/>
              <a:gd name="connsiteY4" fmla="*/ 6858000 h 6858001"/>
              <a:gd name="connsiteX5" fmla="*/ 0 w 6096000"/>
              <a:gd name="connsiteY5" fmla="*/ 296071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1">
                <a:moveTo>
                  <a:pt x="3405915" y="0"/>
                </a:moveTo>
                <a:lnTo>
                  <a:pt x="6096000" y="0"/>
                </a:lnTo>
                <a:lnTo>
                  <a:pt x="6096000" y="2845988"/>
                </a:lnTo>
                <a:lnTo>
                  <a:pt x="1480707" y="6858001"/>
                </a:lnTo>
                <a:lnTo>
                  <a:pt x="0" y="6858000"/>
                </a:lnTo>
                <a:lnTo>
                  <a:pt x="0" y="29607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3583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ED51881-EF27-E749-836F-0C87DB4B41A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68032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41324 h 6858000"/>
              <a:gd name="connsiteX3" fmla="*/ 596082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9139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803204" y="0"/>
                </a:moveTo>
                <a:lnTo>
                  <a:pt x="12192000" y="0"/>
                </a:lnTo>
                <a:lnTo>
                  <a:pt x="12192000" y="1441324"/>
                </a:lnTo>
                <a:lnTo>
                  <a:pt x="5960827" y="6858000"/>
                </a:lnTo>
                <a:lnTo>
                  <a:pt x="0" y="6858000"/>
                </a:lnTo>
                <a:lnTo>
                  <a:pt x="0" y="59139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4323" cy="5143500"/>
          </a:xfrm>
          <a:custGeom>
            <a:avLst/>
            <a:gdLst>
              <a:gd name="connsiteX0" fmla="*/ 2698565 w 6072430"/>
              <a:gd name="connsiteY0" fmla="*/ 0 h 6858000"/>
              <a:gd name="connsiteX1" fmla="*/ 6072430 w 6072430"/>
              <a:gd name="connsiteY1" fmla="*/ 0 h 6858000"/>
              <a:gd name="connsiteX2" fmla="*/ 6072430 w 6072430"/>
              <a:gd name="connsiteY2" fmla="*/ 2705798 h 6858000"/>
              <a:gd name="connsiteX3" fmla="*/ 1295868 w 6072430"/>
              <a:gd name="connsiteY3" fmla="*/ 6858000 h 6858000"/>
              <a:gd name="connsiteX4" fmla="*/ 0 w 6072430"/>
              <a:gd name="connsiteY4" fmla="*/ 6858000 h 6858000"/>
              <a:gd name="connsiteX5" fmla="*/ 0 w 6072430"/>
              <a:gd name="connsiteY5" fmla="*/ 23458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2430" h="6858000">
                <a:moveTo>
                  <a:pt x="2698565" y="0"/>
                </a:moveTo>
                <a:lnTo>
                  <a:pt x="6072430" y="0"/>
                </a:lnTo>
                <a:lnTo>
                  <a:pt x="6072430" y="2705798"/>
                </a:lnTo>
                <a:lnTo>
                  <a:pt x="1295868" y="6858000"/>
                </a:lnTo>
                <a:lnTo>
                  <a:pt x="0" y="6858000"/>
                </a:lnTo>
                <a:lnTo>
                  <a:pt x="0" y="234582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15485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12527" y="0"/>
            <a:ext cx="6831473" cy="5143500"/>
          </a:xfrm>
          <a:custGeom>
            <a:avLst/>
            <a:gdLst>
              <a:gd name="connsiteX0" fmla="*/ 7889226 w 9108631"/>
              <a:gd name="connsiteY0" fmla="*/ 0 h 6858000"/>
              <a:gd name="connsiteX1" fmla="*/ 9108631 w 9108631"/>
              <a:gd name="connsiteY1" fmla="*/ 0 h 6858000"/>
              <a:gd name="connsiteX2" fmla="*/ 9108631 w 9108631"/>
              <a:gd name="connsiteY2" fmla="*/ 4835792 h 6858000"/>
              <a:gd name="connsiteX3" fmla="*/ 6782347 w 9108631"/>
              <a:gd name="connsiteY3" fmla="*/ 6858000 h 6858000"/>
              <a:gd name="connsiteX4" fmla="*/ 0 w 91086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8631" h="6858000">
                <a:moveTo>
                  <a:pt x="7889226" y="0"/>
                </a:moveTo>
                <a:lnTo>
                  <a:pt x="9108631" y="0"/>
                </a:lnTo>
                <a:lnTo>
                  <a:pt x="9108631" y="4835792"/>
                </a:lnTo>
                <a:lnTo>
                  <a:pt x="67823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75042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67ECD67-111A-8247-999B-FD9EB04FF9B7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08036" y="0"/>
            <a:ext cx="4335965" cy="5143500"/>
          </a:xfrm>
          <a:custGeom>
            <a:avLst/>
            <a:gdLst>
              <a:gd name="connsiteX0" fmla="*/ 4166738 w 5781287"/>
              <a:gd name="connsiteY0" fmla="*/ 0 h 6858000"/>
              <a:gd name="connsiteX1" fmla="*/ 5781287 w 5781287"/>
              <a:gd name="connsiteY1" fmla="*/ 0 h 6858000"/>
              <a:gd name="connsiteX2" fmla="*/ 5781287 w 5781287"/>
              <a:gd name="connsiteY2" fmla="*/ 6858000 h 6858000"/>
              <a:gd name="connsiteX3" fmla="*/ 0 w 5781287"/>
              <a:gd name="connsiteY3" fmla="*/ 6858000 h 6858000"/>
              <a:gd name="connsiteX4" fmla="*/ 0 w 5781287"/>
              <a:gd name="connsiteY4" fmla="*/ 36220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287" h="6858000">
                <a:moveTo>
                  <a:pt x="4166738" y="0"/>
                </a:moveTo>
                <a:lnTo>
                  <a:pt x="5781287" y="0"/>
                </a:lnTo>
                <a:lnTo>
                  <a:pt x="5781287" y="6858000"/>
                </a:lnTo>
                <a:lnTo>
                  <a:pt x="0" y="6858000"/>
                </a:lnTo>
                <a:lnTo>
                  <a:pt x="0" y="362209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82642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id="{0DC450E7-1B19-584B-8475-D1915B5CE35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49052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265606 h 6858000"/>
              <a:gd name="connsiteX3" fmla="*/ 575868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903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4490527" y="0"/>
                </a:moveTo>
                <a:lnTo>
                  <a:pt x="12192000" y="0"/>
                </a:lnTo>
                <a:lnTo>
                  <a:pt x="12192000" y="1265606"/>
                </a:lnTo>
                <a:lnTo>
                  <a:pt x="5758687" y="6858000"/>
                </a:lnTo>
                <a:lnTo>
                  <a:pt x="0" y="6858000"/>
                </a:lnTo>
                <a:lnTo>
                  <a:pt x="0" y="3903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800330" cy="3303576"/>
          </a:xfrm>
          <a:custGeom>
            <a:avLst/>
            <a:gdLst>
              <a:gd name="connsiteX0" fmla="*/ 0 w 5067106"/>
              <a:gd name="connsiteY0" fmla="*/ 0 h 4404768"/>
              <a:gd name="connsiteX1" fmla="*/ 5067106 w 5067106"/>
              <a:gd name="connsiteY1" fmla="*/ 0 h 4404768"/>
              <a:gd name="connsiteX2" fmla="*/ 0 w 5067106"/>
              <a:gd name="connsiteY2" fmla="*/ 4404768 h 44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106" h="4404768">
                <a:moveTo>
                  <a:pt x="0" y="0"/>
                </a:moveTo>
                <a:lnTo>
                  <a:pt x="5067106" y="0"/>
                </a:lnTo>
                <a:lnTo>
                  <a:pt x="0" y="44047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3459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2276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031095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40019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138A2582-AF47-2548-A509-27D6A75DAD5E}"/>
              </a:ext>
            </a:extLst>
          </p:cNvPr>
          <p:cNvSpPr/>
          <p:nvPr userDrawn="1"/>
        </p:nvSpPr>
        <p:spPr>
          <a:xfrm>
            <a:off x="738187" y="0"/>
            <a:ext cx="8405813" cy="5143500"/>
          </a:xfrm>
          <a:custGeom>
            <a:avLst/>
            <a:gdLst>
              <a:gd name="connsiteX0" fmla="*/ 7889226 w 11207597"/>
              <a:gd name="connsiteY0" fmla="*/ 0 h 6857999"/>
              <a:gd name="connsiteX1" fmla="*/ 11207597 w 11207597"/>
              <a:gd name="connsiteY1" fmla="*/ 0 h 6857999"/>
              <a:gd name="connsiteX2" fmla="*/ 11207597 w 11207597"/>
              <a:gd name="connsiteY2" fmla="*/ 4721770 h 6857999"/>
              <a:gd name="connsiteX3" fmla="*/ 8750147 w 11207597"/>
              <a:gd name="connsiteY3" fmla="*/ 6857999 h 6857999"/>
              <a:gd name="connsiteX4" fmla="*/ 0 w 1120759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7597" h="6857999">
                <a:moveTo>
                  <a:pt x="7889226" y="0"/>
                </a:moveTo>
                <a:lnTo>
                  <a:pt x="11207597" y="0"/>
                </a:lnTo>
                <a:lnTo>
                  <a:pt x="11207597" y="4721770"/>
                </a:lnTo>
                <a:lnTo>
                  <a:pt x="875014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3038" y="1"/>
            <a:ext cx="4290962" cy="5014462"/>
          </a:xfrm>
          <a:custGeom>
            <a:avLst/>
            <a:gdLst>
              <a:gd name="connsiteX0" fmla="*/ 5364617 w 5721283"/>
              <a:gd name="connsiteY0" fmla="*/ 0 h 6685949"/>
              <a:gd name="connsiteX1" fmla="*/ 5721283 w 5721283"/>
              <a:gd name="connsiteY1" fmla="*/ 0 h 6685949"/>
              <a:gd name="connsiteX2" fmla="*/ 5721283 w 5721283"/>
              <a:gd name="connsiteY2" fmla="*/ 2957375 h 6685949"/>
              <a:gd name="connsiteX3" fmla="*/ 1432049 w 5721283"/>
              <a:gd name="connsiteY3" fmla="*/ 6685949 h 6685949"/>
              <a:gd name="connsiteX4" fmla="*/ 1432050 w 5721283"/>
              <a:gd name="connsiteY4" fmla="*/ 3413593 h 6685949"/>
              <a:gd name="connsiteX5" fmla="*/ 4092920 w 5721283"/>
              <a:gd name="connsiteY5" fmla="*/ 1100535 h 6685949"/>
              <a:gd name="connsiteX6" fmla="*/ 4095361 w 5721283"/>
              <a:gd name="connsiteY6" fmla="*/ 1103346 h 6685949"/>
              <a:gd name="connsiteX7" fmla="*/ 1454347 w 5721283"/>
              <a:gd name="connsiteY7" fmla="*/ 0 h 6685949"/>
              <a:gd name="connsiteX8" fmla="*/ 5244225 w 5721283"/>
              <a:gd name="connsiteY8" fmla="*/ 0 h 6685949"/>
              <a:gd name="connsiteX9" fmla="*/ 0 w 5721283"/>
              <a:gd name="connsiteY9" fmla="*/ 4558735 h 6685949"/>
              <a:gd name="connsiteX10" fmla="*/ 1 w 5721283"/>
              <a:gd name="connsiteY10" fmla="*/ 1264244 h 668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21283" h="6685949">
                <a:moveTo>
                  <a:pt x="5364617" y="0"/>
                </a:moveTo>
                <a:lnTo>
                  <a:pt x="5721283" y="0"/>
                </a:lnTo>
                <a:lnTo>
                  <a:pt x="5721283" y="2957375"/>
                </a:lnTo>
                <a:lnTo>
                  <a:pt x="1432049" y="6685949"/>
                </a:lnTo>
                <a:lnTo>
                  <a:pt x="1432050" y="3413593"/>
                </a:lnTo>
                <a:lnTo>
                  <a:pt x="4092920" y="1100535"/>
                </a:lnTo>
                <a:lnTo>
                  <a:pt x="4095361" y="1103346"/>
                </a:lnTo>
                <a:close/>
                <a:moveTo>
                  <a:pt x="1454347" y="0"/>
                </a:moveTo>
                <a:lnTo>
                  <a:pt x="5244225" y="0"/>
                </a:lnTo>
                <a:lnTo>
                  <a:pt x="0" y="4558735"/>
                </a:lnTo>
                <a:lnTo>
                  <a:pt x="1" y="12642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3214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263C71A-7638-4343-A366-5470B92496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2494229 w 12191999"/>
              <a:gd name="connsiteY0" fmla="*/ 0 h 6858534"/>
              <a:gd name="connsiteX1" fmla="*/ 12191999 w 12191999"/>
              <a:gd name="connsiteY1" fmla="*/ 0 h 6858534"/>
              <a:gd name="connsiteX2" fmla="*/ 12191999 w 12191999"/>
              <a:gd name="connsiteY2" fmla="*/ 1107048 h 6858534"/>
              <a:gd name="connsiteX3" fmla="*/ 5575671 w 12191999"/>
              <a:gd name="connsiteY3" fmla="*/ 6858534 h 6858534"/>
              <a:gd name="connsiteX4" fmla="*/ 0 w 12191999"/>
              <a:gd name="connsiteY4" fmla="*/ 6858534 h 6858534"/>
              <a:gd name="connsiteX5" fmla="*/ 0 w 12191999"/>
              <a:gd name="connsiteY5" fmla="*/ 2168200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8534">
                <a:moveTo>
                  <a:pt x="2494229" y="0"/>
                </a:moveTo>
                <a:lnTo>
                  <a:pt x="12191999" y="0"/>
                </a:lnTo>
                <a:lnTo>
                  <a:pt x="12191999" y="1107048"/>
                </a:lnTo>
                <a:lnTo>
                  <a:pt x="5575671" y="6858534"/>
                </a:lnTo>
                <a:lnTo>
                  <a:pt x="0" y="6858534"/>
                </a:lnTo>
                <a:lnTo>
                  <a:pt x="0" y="21682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-401"/>
            <a:ext cx="3970421" cy="5143901"/>
          </a:xfrm>
          <a:custGeom>
            <a:avLst/>
            <a:gdLst>
              <a:gd name="connsiteX0" fmla="*/ 1773780 w 5293895"/>
              <a:gd name="connsiteY0" fmla="*/ 534 h 6858534"/>
              <a:gd name="connsiteX1" fmla="*/ 5203717 w 5293895"/>
              <a:gd name="connsiteY1" fmla="*/ 534 h 6858534"/>
              <a:gd name="connsiteX2" fmla="*/ 400049 w 5293895"/>
              <a:gd name="connsiteY2" fmla="*/ 4176300 h 6858534"/>
              <a:gd name="connsiteX3" fmla="*/ 400049 w 5293895"/>
              <a:gd name="connsiteY3" fmla="*/ 1194700 h 6858534"/>
              <a:gd name="connsiteX4" fmla="*/ 5293895 w 5293895"/>
              <a:gd name="connsiteY4" fmla="*/ 0 h 6858534"/>
              <a:gd name="connsiteX5" fmla="*/ 5293895 w 5293895"/>
              <a:gd name="connsiteY5" fmla="*/ 5613991 h 6858534"/>
              <a:gd name="connsiteX6" fmla="*/ 3862212 w 5293895"/>
              <a:gd name="connsiteY6" fmla="*/ 6858534 h 6858534"/>
              <a:gd name="connsiteX7" fmla="*/ 0 w 5293895"/>
              <a:gd name="connsiteY7" fmla="*/ 6858534 h 6858534"/>
              <a:gd name="connsiteX8" fmla="*/ 0 w 5293895"/>
              <a:gd name="connsiteY8" fmla="*/ 4601913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3895" h="6858534">
                <a:moveTo>
                  <a:pt x="1773780" y="534"/>
                </a:moveTo>
                <a:lnTo>
                  <a:pt x="5203717" y="534"/>
                </a:lnTo>
                <a:lnTo>
                  <a:pt x="400049" y="4176300"/>
                </a:lnTo>
                <a:lnTo>
                  <a:pt x="400049" y="1194700"/>
                </a:lnTo>
                <a:close/>
                <a:moveTo>
                  <a:pt x="5293895" y="0"/>
                </a:moveTo>
                <a:lnTo>
                  <a:pt x="5293895" y="5613991"/>
                </a:lnTo>
                <a:lnTo>
                  <a:pt x="3862212" y="6858534"/>
                </a:lnTo>
                <a:lnTo>
                  <a:pt x="0" y="6858534"/>
                </a:lnTo>
                <a:lnTo>
                  <a:pt x="0" y="460191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15309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4DE28BA-5D8C-3A43-99BE-67A43E73D949}"/>
              </a:ext>
            </a:extLst>
          </p:cNvPr>
          <p:cNvSpPr/>
          <p:nvPr userDrawn="1"/>
        </p:nvSpPr>
        <p:spPr>
          <a:xfrm flipH="1" flipV="1">
            <a:off x="8009335" y="4157662"/>
            <a:ext cx="1134665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202948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093800 h 6858000"/>
              <a:gd name="connsiteX3" fmla="*/ 406652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2029480" y="0"/>
                </a:moveTo>
                <a:lnTo>
                  <a:pt x="6096000" y="0"/>
                </a:lnTo>
                <a:lnTo>
                  <a:pt x="6096000" y="5093800"/>
                </a:lnTo>
                <a:lnTo>
                  <a:pt x="4066520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72944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B2C9953D-53B3-9C43-AF7F-89795D30C2D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9684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199776 h 6858000"/>
              <a:gd name="connsiteX3" fmla="*/ 6833326 w 12192000"/>
              <a:gd name="connsiteY3" fmla="*/ 6858000 h 6858000"/>
              <a:gd name="connsiteX4" fmla="*/ 61155 w 12192000"/>
              <a:gd name="connsiteY4" fmla="*/ 6858000 h 6858000"/>
              <a:gd name="connsiteX5" fmla="*/ 0 w 12192000"/>
              <a:gd name="connsiteY5" fmla="*/ 6787650 h 6858000"/>
              <a:gd name="connsiteX6" fmla="*/ 0 w 12192000"/>
              <a:gd name="connsiteY6" fmla="*/ 4318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4968433" y="0"/>
                </a:moveTo>
                <a:lnTo>
                  <a:pt x="12192000" y="0"/>
                </a:lnTo>
                <a:lnTo>
                  <a:pt x="12192000" y="2199776"/>
                </a:lnTo>
                <a:lnTo>
                  <a:pt x="6833326" y="6858000"/>
                </a:lnTo>
                <a:lnTo>
                  <a:pt x="61155" y="6858000"/>
                </a:lnTo>
                <a:lnTo>
                  <a:pt x="0" y="6787650"/>
                </a:lnTo>
                <a:lnTo>
                  <a:pt x="0" y="431899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300078 h 6858000"/>
              <a:gd name="connsiteX3" fmla="*/ 3153447 w 6096000"/>
              <a:gd name="connsiteY3" fmla="*/ 6858000 h 6858000"/>
              <a:gd name="connsiteX4" fmla="*/ 0 w 6096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4300078"/>
                </a:lnTo>
                <a:lnTo>
                  <a:pt x="31534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7739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75606"/>
            <a:ext cx="8424000" cy="3638394"/>
          </a:xfrm>
        </p:spPr>
        <p:txBody>
          <a:bodyPr/>
          <a:lstStyle>
            <a:lvl1pPr marL="342892" indent="-342892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682439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6DB926E5-1D5B-EE4C-A1CA-FAEEE8442BA0}"/>
              </a:ext>
            </a:extLst>
          </p:cNvPr>
          <p:cNvSpPr/>
          <p:nvPr userDrawn="1"/>
        </p:nvSpPr>
        <p:spPr>
          <a:xfrm>
            <a:off x="809625" y="0"/>
            <a:ext cx="8334375" cy="5143500"/>
          </a:xfrm>
          <a:custGeom>
            <a:avLst/>
            <a:gdLst>
              <a:gd name="connsiteX0" fmla="*/ 7889227 w 11112882"/>
              <a:gd name="connsiteY0" fmla="*/ 0 h 6858000"/>
              <a:gd name="connsiteX1" fmla="*/ 11112882 w 11112882"/>
              <a:gd name="connsiteY1" fmla="*/ 0 h 6858000"/>
              <a:gd name="connsiteX2" fmla="*/ 11112882 w 11112882"/>
              <a:gd name="connsiteY2" fmla="*/ 4326824 h 6858000"/>
              <a:gd name="connsiteX3" fmla="*/ 8201096 w 11112882"/>
              <a:gd name="connsiteY3" fmla="*/ 6858000 h 6858000"/>
              <a:gd name="connsiteX4" fmla="*/ 0 w 1111288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882" h="6858000">
                <a:moveTo>
                  <a:pt x="7889227" y="0"/>
                </a:moveTo>
                <a:lnTo>
                  <a:pt x="11112882" y="0"/>
                </a:lnTo>
                <a:lnTo>
                  <a:pt x="11112882" y="4326824"/>
                </a:lnTo>
                <a:lnTo>
                  <a:pt x="82010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269566" y="0"/>
            <a:ext cx="3874435" cy="5143501"/>
          </a:xfrm>
          <a:custGeom>
            <a:avLst/>
            <a:gdLst>
              <a:gd name="connsiteX0" fmla="*/ 4587685 w 5165913"/>
              <a:gd name="connsiteY0" fmla="*/ 914400 h 6858001"/>
              <a:gd name="connsiteX1" fmla="*/ 4587685 w 5165913"/>
              <a:gd name="connsiteY1" fmla="*/ 5394011 h 6858001"/>
              <a:gd name="connsiteX2" fmla="*/ 2903560 w 5165913"/>
              <a:gd name="connsiteY2" fmla="*/ 6858001 h 6858001"/>
              <a:gd name="connsiteX3" fmla="*/ 0 w 5165913"/>
              <a:gd name="connsiteY3" fmla="*/ 6858001 h 6858001"/>
              <a:gd name="connsiteX4" fmla="*/ 0 w 5165913"/>
              <a:gd name="connsiteY4" fmla="*/ 4902415 h 6858001"/>
              <a:gd name="connsiteX5" fmla="*/ 2410985 w 5165913"/>
              <a:gd name="connsiteY5" fmla="*/ 0 h 6858001"/>
              <a:gd name="connsiteX6" fmla="*/ 5165913 w 5165913"/>
              <a:gd name="connsiteY6" fmla="*/ 0 h 6858001"/>
              <a:gd name="connsiteX7" fmla="*/ 5165913 w 5165913"/>
              <a:gd name="connsiteY7" fmla="*/ 311155 h 6858001"/>
              <a:gd name="connsiteX8" fmla="*/ 806469 w 5165913"/>
              <a:gd name="connsiteY8" fmla="*/ 4100764 h 6858001"/>
              <a:gd name="connsiteX9" fmla="*/ 806469 w 5165913"/>
              <a:gd name="connsiteY9" fmla="*/ 139478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65913" h="6858001">
                <a:moveTo>
                  <a:pt x="4587685" y="914400"/>
                </a:moveTo>
                <a:lnTo>
                  <a:pt x="4587685" y="5394011"/>
                </a:lnTo>
                <a:lnTo>
                  <a:pt x="2903560" y="6858001"/>
                </a:lnTo>
                <a:lnTo>
                  <a:pt x="0" y="6858001"/>
                </a:lnTo>
                <a:lnTo>
                  <a:pt x="0" y="4902415"/>
                </a:lnTo>
                <a:close/>
                <a:moveTo>
                  <a:pt x="2410985" y="0"/>
                </a:moveTo>
                <a:lnTo>
                  <a:pt x="5165913" y="0"/>
                </a:lnTo>
                <a:lnTo>
                  <a:pt x="5165913" y="311155"/>
                </a:lnTo>
                <a:lnTo>
                  <a:pt x="806469" y="4100764"/>
                </a:lnTo>
                <a:lnTo>
                  <a:pt x="806469" y="13947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2907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43998ED7-7A90-264C-8BA1-3E73DD42A437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9440" cy="5143500"/>
          </a:xfrm>
          <a:custGeom>
            <a:avLst/>
            <a:gdLst>
              <a:gd name="connsiteX0" fmla="*/ 2029480 w 5572586"/>
              <a:gd name="connsiteY0" fmla="*/ 0 h 6858000"/>
              <a:gd name="connsiteX1" fmla="*/ 5572586 w 5572586"/>
              <a:gd name="connsiteY1" fmla="*/ 0 h 6858000"/>
              <a:gd name="connsiteX2" fmla="*/ 5572586 w 5572586"/>
              <a:gd name="connsiteY2" fmla="*/ 6858000 h 6858000"/>
              <a:gd name="connsiteX3" fmla="*/ 0 w 5572586"/>
              <a:gd name="connsiteY3" fmla="*/ 6858000 h 6858000"/>
              <a:gd name="connsiteX4" fmla="*/ 0 w 5572586"/>
              <a:gd name="connsiteY4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586" h="6858000">
                <a:moveTo>
                  <a:pt x="2029480" y="0"/>
                </a:moveTo>
                <a:lnTo>
                  <a:pt x="5572586" y="0"/>
                </a:lnTo>
                <a:lnTo>
                  <a:pt x="5572586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22042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3018F7A-5E8A-EB4B-83A3-6303F40D6CB2}"/>
              </a:ext>
            </a:extLst>
          </p:cNvPr>
          <p:cNvSpPr/>
          <p:nvPr userDrawn="1"/>
        </p:nvSpPr>
        <p:spPr>
          <a:xfrm>
            <a:off x="0" y="0"/>
            <a:ext cx="7949804" cy="5143500"/>
          </a:xfrm>
          <a:custGeom>
            <a:avLst/>
            <a:gdLst>
              <a:gd name="connsiteX0" fmla="*/ 10600394 w 10600394"/>
              <a:gd name="connsiteY0" fmla="*/ 0 h 6858001"/>
              <a:gd name="connsiteX1" fmla="*/ 2711168 w 10600394"/>
              <a:gd name="connsiteY1" fmla="*/ 6858000 h 6858001"/>
              <a:gd name="connsiteX2" fmla="*/ 0 w 10600394"/>
              <a:gd name="connsiteY2" fmla="*/ 6858001 h 6858001"/>
              <a:gd name="connsiteX3" fmla="*/ 0 w 10600394"/>
              <a:gd name="connsiteY3" fmla="*/ 2455958 h 6858001"/>
              <a:gd name="connsiteX4" fmla="*/ 2825255 w 106003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0394" h="6858001">
                <a:moveTo>
                  <a:pt x="10600394" y="0"/>
                </a:moveTo>
                <a:lnTo>
                  <a:pt x="2711168" y="6858000"/>
                </a:lnTo>
                <a:lnTo>
                  <a:pt x="0" y="6858001"/>
                </a:lnTo>
                <a:lnTo>
                  <a:pt x="0" y="2455958"/>
                </a:lnTo>
                <a:lnTo>
                  <a:pt x="2825255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37587" cy="5143501"/>
          </a:xfrm>
          <a:custGeom>
            <a:avLst/>
            <a:gdLst>
              <a:gd name="connsiteX0" fmla="*/ 5658888 w 8450116"/>
              <a:gd name="connsiteY0" fmla="*/ 2546440 h 6858001"/>
              <a:gd name="connsiteX1" fmla="*/ 5658888 w 8450116"/>
              <a:gd name="connsiteY1" fmla="*/ 5377124 h 6858001"/>
              <a:gd name="connsiteX2" fmla="*/ 3955334 w 8450116"/>
              <a:gd name="connsiteY2" fmla="*/ 6858000 h 6858001"/>
              <a:gd name="connsiteX3" fmla="*/ 699005 w 8450116"/>
              <a:gd name="connsiteY3" fmla="*/ 6858001 h 6858001"/>
              <a:gd name="connsiteX4" fmla="*/ 8450116 w 8450116"/>
              <a:gd name="connsiteY4" fmla="*/ 0 h 6858001"/>
              <a:gd name="connsiteX5" fmla="*/ 560889 w 8450116"/>
              <a:gd name="connsiteY5" fmla="*/ 6858001 h 6858001"/>
              <a:gd name="connsiteX6" fmla="*/ 0 w 8450116"/>
              <a:gd name="connsiteY6" fmla="*/ 6858000 h 6858001"/>
              <a:gd name="connsiteX7" fmla="*/ 0 w 8450116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0116" h="6858001">
                <a:moveTo>
                  <a:pt x="5658888" y="2546440"/>
                </a:moveTo>
                <a:lnTo>
                  <a:pt x="5658888" y="5377124"/>
                </a:lnTo>
                <a:lnTo>
                  <a:pt x="3955334" y="6858000"/>
                </a:lnTo>
                <a:lnTo>
                  <a:pt x="699005" y="6858001"/>
                </a:lnTo>
                <a:close/>
                <a:moveTo>
                  <a:pt x="8450116" y="0"/>
                </a:moveTo>
                <a:lnTo>
                  <a:pt x="560889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12191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56244" y="0"/>
            <a:ext cx="4287756" cy="5143499"/>
          </a:xfrm>
          <a:custGeom>
            <a:avLst/>
            <a:gdLst>
              <a:gd name="connsiteX0" fmla="*/ 5717008 w 5717008"/>
              <a:gd name="connsiteY0" fmla="*/ 333165 h 6857999"/>
              <a:gd name="connsiteX1" fmla="*/ 5717008 w 5717008"/>
              <a:gd name="connsiteY1" fmla="*/ 5917154 h 6857999"/>
              <a:gd name="connsiteX2" fmla="*/ 4634690 w 5717008"/>
              <a:gd name="connsiteY2" fmla="*/ 6857999 h 6857999"/>
              <a:gd name="connsiteX3" fmla="*/ 889338 w 5717008"/>
              <a:gd name="connsiteY3" fmla="*/ 6857999 h 6857999"/>
              <a:gd name="connsiteX4" fmla="*/ 889338 w 5717008"/>
              <a:gd name="connsiteY4" fmla="*/ 4529794 h 6857999"/>
              <a:gd name="connsiteX5" fmla="*/ 5717008 w 5717008"/>
              <a:gd name="connsiteY5" fmla="*/ 0 h 6857999"/>
              <a:gd name="connsiteX6" fmla="*/ 5717008 w 5717008"/>
              <a:gd name="connsiteY6" fmla="*/ 240116 h 6857999"/>
              <a:gd name="connsiteX7" fmla="*/ 0 w 5717008"/>
              <a:gd name="connsiteY7" fmla="*/ 5209835 h 6857999"/>
              <a:gd name="connsiteX8" fmla="*/ 0 w 5717008"/>
              <a:gd name="connsiteY8" fmla="*/ 2134397 h 6857999"/>
              <a:gd name="connsiteX9" fmla="*/ 2455342 w 571700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7008" h="6857999">
                <a:moveTo>
                  <a:pt x="5717008" y="333165"/>
                </a:moveTo>
                <a:lnTo>
                  <a:pt x="5717008" y="5917154"/>
                </a:lnTo>
                <a:lnTo>
                  <a:pt x="4634690" y="6857999"/>
                </a:lnTo>
                <a:lnTo>
                  <a:pt x="889338" y="6857999"/>
                </a:lnTo>
                <a:lnTo>
                  <a:pt x="889338" y="4529794"/>
                </a:lnTo>
                <a:close/>
                <a:moveTo>
                  <a:pt x="5717008" y="0"/>
                </a:moveTo>
                <a:lnTo>
                  <a:pt x="5717008" y="240116"/>
                </a:lnTo>
                <a:lnTo>
                  <a:pt x="0" y="5209835"/>
                </a:lnTo>
                <a:lnTo>
                  <a:pt x="0" y="2134397"/>
                </a:lnTo>
                <a:lnTo>
                  <a:pt x="245534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91788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2F40C91-76A7-494A-A0BC-F0CEB565815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1528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39782 h 6858000"/>
              <a:gd name="connsiteX3" fmla="*/ 5038758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4479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5152845" y="0"/>
                </a:moveTo>
                <a:lnTo>
                  <a:pt x="12192000" y="0"/>
                </a:lnTo>
                <a:lnTo>
                  <a:pt x="12192000" y="639782"/>
                </a:lnTo>
                <a:lnTo>
                  <a:pt x="5038758" y="6858000"/>
                </a:lnTo>
                <a:lnTo>
                  <a:pt x="0" y="6858000"/>
                </a:lnTo>
                <a:lnTo>
                  <a:pt x="0" y="44793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5175" y="212437"/>
            <a:ext cx="3739808" cy="4623014"/>
          </a:xfrm>
          <a:custGeom>
            <a:avLst/>
            <a:gdLst>
              <a:gd name="connsiteX0" fmla="*/ 4986411 w 4986411"/>
              <a:gd name="connsiteY0" fmla="*/ 985336 h 6164019"/>
              <a:gd name="connsiteX1" fmla="*/ 4986411 w 4986411"/>
              <a:gd name="connsiteY1" fmla="*/ 3023842 h 6164019"/>
              <a:gd name="connsiteX2" fmla="*/ 1374051 w 4986411"/>
              <a:gd name="connsiteY2" fmla="*/ 6164019 h 6164019"/>
              <a:gd name="connsiteX3" fmla="*/ 1374051 w 4986411"/>
              <a:gd name="connsiteY3" fmla="*/ 4125513 h 6164019"/>
              <a:gd name="connsiteX4" fmla="*/ 3612360 w 4986411"/>
              <a:gd name="connsiteY4" fmla="*/ 0 h 6164019"/>
              <a:gd name="connsiteX5" fmla="*/ 3612360 w 4986411"/>
              <a:gd name="connsiteY5" fmla="*/ 2038506 h 6164019"/>
              <a:gd name="connsiteX6" fmla="*/ 0 w 4986411"/>
              <a:gd name="connsiteY6" fmla="*/ 5178683 h 6164019"/>
              <a:gd name="connsiteX7" fmla="*/ 0 w 4986411"/>
              <a:gd name="connsiteY7" fmla="*/ 3140177 h 616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6411" h="6164019">
                <a:moveTo>
                  <a:pt x="4986411" y="985336"/>
                </a:moveTo>
                <a:lnTo>
                  <a:pt x="4986411" y="3023842"/>
                </a:lnTo>
                <a:lnTo>
                  <a:pt x="1374051" y="6164019"/>
                </a:lnTo>
                <a:lnTo>
                  <a:pt x="1374051" y="4125513"/>
                </a:lnTo>
                <a:close/>
                <a:moveTo>
                  <a:pt x="3612360" y="0"/>
                </a:moveTo>
                <a:lnTo>
                  <a:pt x="3612360" y="2038506"/>
                </a:lnTo>
                <a:lnTo>
                  <a:pt x="0" y="5178683"/>
                </a:lnTo>
                <a:lnTo>
                  <a:pt x="0" y="31401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51134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293B6CD-DE54-BE4C-8753-1DB866F51284}"/>
              </a:ext>
            </a:extLst>
          </p:cNvPr>
          <p:cNvSpPr/>
          <p:nvPr userDrawn="1"/>
        </p:nvSpPr>
        <p:spPr>
          <a:xfrm flipH="1" flipV="1">
            <a:off x="6315075" y="2684860"/>
            <a:ext cx="2828925" cy="24586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11153" y="0"/>
            <a:ext cx="4232848" cy="5143499"/>
          </a:xfrm>
          <a:custGeom>
            <a:avLst/>
            <a:gdLst>
              <a:gd name="connsiteX0" fmla="*/ 4119187 w 5643797"/>
              <a:gd name="connsiteY0" fmla="*/ 0 h 6857998"/>
              <a:gd name="connsiteX1" fmla="*/ 5643797 w 5643797"/>
              <a:gd name="connsiteY1" fmla="*/ 0 h 6857998"/>
              <a:gd name="connsiteX2" fmla="*/ 5643796 w 5643797"/>
              <a:gd name="connsiteY2" fmla="*/ 3443828 h 6857998"/>
              <a:gd name="connsiteX3" fmla="*/ 1716244 w 5643797"/>
              <a:gd name="connsiteY3" fmla="*/ 6857998 h 6857998"/>
              <a:gd name="connsiteX4" fmla="*/ 0 w 5643797"/>
              <a:gd name="connsiteY4" fmla="*/ 6857998 h 6857998"/>
              <a:gd name="connsiteX5" fmla="*/ 0 w 5643797"/>
              <a:gd name="connsiteY5" fmla="*/ 3580755 h 6857998"/>
              <a:gd name="connsiteX6" fmla="*/ 1424956 w 5643797"/>
              <a:gd name="connsiteY6" fmla="*/ 0 h 6857998"/>
              <a:gd name="connsiteX7" fmla="*/ 3969275 w 5643797"/>
              <a:gd name="connsiteY7" fmla="*/ 0 h 6857998"/>
              <a:gd name="connsiteX8" fmla="*/ 737443 w 5643797"/>
              <a:gd name="connsiteY8" fmla="*/ 2809388 h 6857998"/>
              <a:gd name="connsiteX9" fmla="*/ 737442 w 5643797"/>
              <a:gd name="connsiteY9" fmla="*/ 597647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3797" h="6857998">
                <a:moveTo>
                  <a:pt x="4119187" y="0"/>
                </a:moveTo>
                <a:lnTo>
                  <a:pt x="5643797" y="0"/>
                </a:lnTo>
                <a:lnTo>
                  <a:pt x="5643796" y="3443828"/>
                </a:lnTo>
                <a:lnTo>
                  <a:pt x="1716244" y="6857998"/>
                </a:lnTo>
                <a:lnTo>
                  <a:pt x="0" y="6857998"/>
                </a:lnTo>
                <a:lnTo>
                  <a:pt x="0" y="3580755"/>
                </a:lnTo>
                <a:close/>
                <a:moveTo>
                  <a:pt x="1424956" y="0"/>
                </a:moveTo>
                <a:lnTo>
                  <a:pt x="3969275" y="0"/>
                </a:lnTo>
                <a:lnTo>
                  <a:pt x="737443" y="2809388"/>
                </a:lnTo>
                <a:lnTo>
                  <a:pt x="737442" y="59764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30358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5916921" cy="5143501"/>
          </a:xfrm>
          <a:custGeom>
            <a:avLst/>
            <a:gdLst>
              <a:gd name="connsiteX0" fmla="*/ 6096001 w 7889228"/>
              <a:gd name="connsiteY0" fmla="*/ 1687974 h 6858001"/>
              <a:gd name="connsiteX1" fmla="*/ 6096001 w 7889228"/>
              <a:gd name="connsiteY1" fmla="*/ 5321445 h 6858001"/>
              <a:gd name="connsiteX2" fmla="*/ 4328397 w 7889228"/>
              <a:gd name="connsiteY2" fmla="*/ 6857999 h 6858001"/>
              <a:gd name="connsiteX3" fmla="*/ 148567 w 7889228"/>
              <a:gd name="connsiteY3" fmla="*/ 6857999 h 6858001"/>
              <a:gd name="connsiteX4" fmla="*/ 2718658 w 7889228"/>
              <a:gd name="connsiteY4" fmla="*/ 0 h 6858001"/>
              <a:gd name="connsiteX5" fmla="*/ 7889228 w 7889228"/>
              <a:gd name="connsiteY5" fmla="*/ 0 h 6858001"/>
              <a:gd name="connsiteX6" fmla="*/ 0 w 7889228"/>
              <a:gd name="connsiteY6" fmla="*/ 6858001 h 6858001"/>
              <a:gd name="connsiteX7" fmla="*/ 0 w 7889228"/>
              <a:gd name="connsiteY7" fmla="*/ 23632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9228" h="6858001">
                <a:moveTo>
                  <a:pt x="6096001" y="1687974"/>
                </a:moveTo>
                <a:lnTo>
                  <a:pt x="6096001" y="5321445"/>
                </a:lnTo>
                <a:lnTo>
                  <a:pt x="4328397" y="6857999"/>
                </a:lnTo>
                <a:lnTo>
                  <a:pt x="148567" y="6857999"/>
                </a:lnTo>
                <a:close/>
                <a:moveTo>
                  <a:pt x="2718658" y="0"/>
                </a:moveTo>
                <a:lnTo>
                  <a:pt x="7889228" y="0"/>
                </a:lnTo>
                <a:lnTo>
                  <a:pt x="0" y="6858001"/>
                </a:lnTo>
                <a:lnTo>
                  <a:pt x="0" y="23632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3328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AEE996C-9BED-BD43-8C69-A76E669E7C46}"/>
              </a:ext>
            </a:extLst>
          </p:cNvPr>
          <p:cNvSpPr/>
          <p:nvPr userDrawn="1"/>
        </p:nvSpPr>
        <p:spPr>
          <a:xfrm>
            <a:off x="1235869" y="0"/>
            <a:ext cx="7908131" cy="5143500"/>
          </a:xfrm>
          <a:custGeom>
            <a:avLst/>
            <a:gdLst>
              <a:gd name="connsiteX0" fmla="*/ 7889226 w 10544671"/>
              <a:gd name="connsiteY0" fmla="*/ 0 h 6858000"/>
              <a:gd name="connsiteX1" fmla="*/ 10544671 w 10544671"/>
              <a:gd name="connsiteY1" fmla="*/ 0 h 6858000"/>
              <a:gd name="connsiteX2" fmla="*/ 10544671 w 10544671"/>
              <a:gd name="connsiteY2" fmla="*/ 4450482 h 6858000"/>
              <a:gd name="connsiteX3" fmla="*/ 7775138 w 10544671"/>
              <a:gd name="connsiteY3" fmla="*/ 6858000 h 6858000"/>
              <a:gd name="connsiteX4" fmla="*/ 0 w 105446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4671" h="6858000">
                <a:moveTo>
                  <a:pt x="7889226" y="0"/>
                </a:moveTo>
                <a:lnTo>
                  <a:pt x="10544671" y="0"/>
                </a:lnTo>
                <a:lnTo>
                  <a:pt x="10544671" y="4450482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7750" y="0"/>
            <a:ext cx="4286250" cy="5143500"/>
          </a:xfrm>
          <a:custGeom>
            <a:avLst/>
            <a:gdLst>
              <a:gd name="connsiteX0" fmla="*/ 4429273 w 5715000"/>
              <a:gd name="connsiteY0" fmla="*/ 0 h 6858000"/>
              <a:gd name="connsiteX1" fmla="*/ 5715000 w 5715000"/>
              <a:gd name="connsiteY1" fmla="*/ 0 h 6858000"/>
              <a:gd name="connsiteX2" fmla="*/ 5715000 w 5715000"/>
              <a:gd name="connsiteY2" fmla="*/ 5641160 h 6858000"/>
              <a:gd name="connsiteX3" fmla="*/ 4315185 w 5715000"/>
              <a:gd name="connsiteY3" fmla="*/ 6858000 h 6858000"/>
              <a:gd name="connsiteX4" fmla="*/ 0 w 5715000"/>
              <a:gd name="connsiteY4" fmla="*/ 6858000 h 6858000"/>
              <a:gd name="connsiteX5" fmla="*/ 0 w 5715000"/>
              <a:gd name="connsiteY5" fmla="*/ 3850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6858000">
                <a:moveTo>
                  <a:pt x="4429273" y="0"/>
                </a:moveTo>
                <a:lnTo>
                  <a:pt x="5715000" y="0"/>
                </a:lnTo>
                <a:lnTo>
                  <a:pt x="5715000" y="5641160"/>
                </a:lnTo>
                <a:lnTo>
                  <a:pt x="4315185" y="6858000"/>
                </a:lnTo>
                <a:lnTo>
                  <a:pt x="0" y="6858000"/>
                </a:lnTo>
                <a:lnTo>
                  <a:pt x="0" y="38503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38288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DE4384A-F885-E943-9809-07A36869486E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41B765-BF0C-2948-9E47-AFDC9DFDB1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266700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20137" y="562868"/>
            <a:ext cx="1893655" cy="4057830"/>
          </a:xfrm>
          <a:custGeom>
            <a:avLst/>
            <a:gdLst>
              <a:gd name="connsiteX0" fmla="*/ 306923 w 2524873"/>
              <a:gd name="connsiteY0" fmla="*/ 0 h 5410440"/>
              <a:gd name="connsiteX1" fmla="*/ 2217950 w 2524873"/>
              <a:gd name="connsiteY1" fmla="*/ 0 h 5410440"/>
              <a:gd name="connsiteX2" fmla="*/ 2524873 w 2524873"/>
              <a:gd name="connsiteY2" fmla="*/ 306924 h 5410440"/>
              <a:gd name="connsiteX3" fmla="*/ 2524873 w 2524873"/>
              <a:gd name="connsiteY3" fmla="*/ 5103518 h 5410440"/>
              <a:gd name="connsiteX4" fmla="*/ 2217950 w 2524873"/>
              <a:gd name="connsiteY4" fmla="*/ 5410440 h 5410440"/>
              <a:gd name="connsiteX5" fmla="*/ 306923 w 2524873"/>
              <a:gd name="connsiteY5" fmla="*/ 5410440 h 5410440"/>
              <a:gd name="connsiteX6" fmla="*/ 0 w 2524873"/>
              <a:gd name="connsiteY6" fmla="*/ 5103518 h 5410440"/>
              <a:gd name="connsiteX7" fmla="*/ 0 w 2524873"/>
              <a:gd name="connsiteY7" fmla="*/ 306924 h 5410440"/>
              <a:gd name="connsiteX8" fmla="*/ 306923 w 2524873"/>
              <a:gd name="connsiteY8" fmla="*/ 0 h 541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4873" h="5410440">
                <a:moveTo>
                  <a:pt x="306923" y="0"/>
                </a:moveTo>
                <a:lnTo>
                  <a:pt x="2217950" y="0"/>
                </a:lnTo>
                <a:cubicBezTo>
                  <a:pt x="2387459" y="0"/>
                  <a:pt x="2524873" y="137415"/>
                  <a:pt x="2524873" y="306924"/>
                </a:cubicBezTo>
                <a:lnTo>
                  <a:pt x="2524873" y="5103518"/>
                </a:lnTo>
                <a:cubicBezTo>
                  <a:pt x="2524873" y="5273027"/>
                  <a:pt x="2387459" y="5410440"/>
                  <a:pt x="2217950" y="5410440"/>
                </a:cubicBezTo>
                <a:lnTo>
                  <a:pt x="306923" y="5410440"/>
                </a:lnTo>
                <a:cubicBezTo>
                  <a:pt x="137414" y="5410440"/>
                  <a:pt x="0" y="5273027"/>
                  <a:pt x="0" y="5103518"/>
                </a:cubicBezTo>
                <a:lnTo>
                  <a:pt x="0" y="306924"/>
                </a:lnTo>
                <a:cubicBezTo>
                  <a:pt x="0" y="137415"/>
                  <a:pt x="137414" y="0"/>
                  <a:pt x="30692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53981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2B49C92-7A52-FB4B-B0CB-55372F472EFF}"/>
              </a:ext>
            </a:extLst>
          </p:cNvPr>
          <p:cNvSpPr/>
          <p:nvPr userDrawn="1"/>
        </p:nvSpPr>
        <p:spPr>
          <a:xfrm>
            <a:off x="0" y="0"/>
            <a:ext cx="8320088" cy="5143500"/>
          </a:xfrm>
          <a:custGeom>
            <a:avLst/>
            <a:gdLst>
              <a:gd name="connsiteX0" fmla="*/ 3317652 w 11092790"/>
              <a:gd name="connsiteY0" fmla="*/ 0 h 6858000"/>
              <a:gd name="connsiteX1" fmla="*/ 11092790 w 11092790"/>
              <a:gd name="connsiteY1" fmla="*/ 0 h 6858000"/>
              <a:gd name="connsiteX2" fmla="*/ 3203564 w 11092790"/>
              <a:gd name="connsiteY2" fmla="*/ 6858000 h 6858000"/>
              <a:gd name="connsiteX3" fmla="*/ 0 w 11092790"/>
              <a:gd name="connsiteY3" fmla="*/ 6858000 h 6858000"/>
              <a:gd name="connsiteX4" fmla="*/ 0 w 11092790"/>
              <a:gd name="connsiteY4" fmla="*/ 2883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2790" h="6858000">
                <a:moveTo>
                  <a:pt x="3317652" y="0"/>
                </a:moveTo>
                <a:lnTo>
                  <a:pt x="11092790" y="0"/>
                </a:lnTo>
                <a:lnTo>
                  <a:pt x="3203564" y="6858000"/>
                </a:lnTo>
                <a:lnTo>
                  <a:pt x="0" y="6858000"/>
                </a:lnTo>
                <a:lnTo>
                  <a:pt x="0" y="288399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36F238-34B3-AA49-B48A-C3D8D1F794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3" y="491729"/>
            <a:ext cx="4245769" cy="42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19558" y="739406"/>
            <a:ext cx="2641803" cy="3738622"/>
          </a:xfrm>
          <a:custGeom>
            <a:avLst/>
            <a:gdLst>
              <a:gd name="connsiteX0" fmla="*/ 131069 w 3522404"/>
              <a:gd name="connsiteY0" fmla="*/ 0 h 4984829"/>
              <a:gd name="connsiteX1" fmla="*/ 3391335 w 3522404"/>
              <a:gd name="connsiteY1" fmla="*/ 0 h 4984829"/>
              <a:gd name="connsiteX2" fmla="*/ 3522404 w 3522404"/>
              <a:gd name="connsiteY2" fmla="*/ 131069 h 4984829"/>
              <a:gd name="connsiteX3" fmla="*/ 3522404 w 3522404"/>
              <a:gd name="connsiteY3" fmla="*/ 4853761 h 4984829"/>
              <a:gd name="connsiteX4" fmla="*/ 3391335 w 3522404"/>
              <a:gd name="connsiteY4" fmla="*/ 4984829 h 4984829"/>
              <a:gd name="connsiteX5" fmla="*/ 131069 w 3522404"/>
              <a:gd name="connsiteY5" fmla="*/ 4984829 h 4984829"/>
              <a:gd name="connsiteX6" fmla="*/ 0 w 3522404"/>
              <a:gd name="connsiteY6" fmla="*/ 4853761 h 4984829"/>
              <a:gd name="connsiteX7" fmla="*/ 0 w 3522404"/>
              <a:gd name="connsiteY7" fmla="*/ 131069 h 4984829"/>
              <a:gd name="connsiteX8" fmla="*/ 131069 w 3522404"/>
              <a:gd name="connsiteY8" fmla="*/ 0 h 498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404" h="4984829">
                <a:moveTo>
                  <a:pt x="131069" y="0"/>
                </a:moveTo>
                <a:lnTo>
                  <a:pt x="3391335" y="0"/>
                </a:lnTo>
                <a:cubicBezTo>
                  <a:pt x="3463723" y="0"/>
                  <a:pt x="3522404" y="58681"/>
                  <a:pt x="3522404" y="131069"/>
                </a:cubicBezTo>
                <a:lnTo>
                  <a:pt x="3522404" y="4853761"/>
                </a:lnTo>
                <a:cubicBezTo>
                  <a:pt x="3522404" y="4926148"/>
                  <a:pt x="3463723" y="4984829"/>
                  <a:pt x="3391335" y="4984829"/>
                </a:cubicBezTo>
                <a:lnTo>
                  <a:pt x="131069" y="4984829"/>
                </a:lnTo>
                <a:cubicBezTo>
                  <a:pt x="58682" y="4984829"/>
                  <a:pt x="0" y="4926148"/>
                  <a:pt x="0" y="4853761"/>
                </a:cubicBezTo>
                <a:lnTo>
                  <a:pt x="0" y="131069"/>
                </a:lnTo>
                <a:cubicBezTo>
                  <a:pt x="0" y="58681"/>
                  <a:pt x="58682" y="0"/>
                  <a:pt x="13106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9234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4" y="1531168"/>
            <a:ext cx="2880320" cy="361233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456" y="2643758"/>
            <a:ext cx="8280000" cy="86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60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z="700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7"/>
            <a:ext cx="3133350" cy="396241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432570" y="267494"/>
            <a:ext cx="6299675" cy="707886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Schweizerischer Turnverband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Fédération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gymnastique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Federazione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ginnastica</a:t>
            </a:r>
            <a:br>
              <a:rPr lang="de-DE" sz="14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12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BF293C0-CBF3-584D-A578-94DCEB264305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7283AA-45C9-EB43-AA6F-F4AA17FF32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57" y="1657350"/>
            <a:ext cx="4588669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23689" y="1790923"/>
            <a:ext cx="3460886" cy="2248034"/>
          </a:xfrm>
          <a:custGeom>
            <a:avLst/>
            <a:gdLst>
              <a:gd name="connsiteX0" fmla="*/ 0 w 4614515"/>
              <a:gd name="connsiteY0" fmla="*/ 0 h 2997379"/>
              <a:gd name="connsiteX1" fmla="*/ 4614515 w 4614515"/>
              <a:gd name="connsiteY1" fmla="*/ 0 h 2997379"/>
              <a:gd name="connsiteX2" fmla="*/ 4614515 w 4614515"/>
              <a:gd name="connsiteY2" fmla="*/ 2997379 h 2997379"/>
              <a:gd name="connsiteX3" fmla="*/ 0 w 4614515"/>
              <a:gd name="connsiteY3" fmla="*/ 2997379 h 299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4515" h="2997379">
                <a:moveTo>
                  <a:pt x="0" y="0"/>
                </a:moveTo>
                <a:lnTo>
                  <a:pt x="4614515" y="0"/>
                </a:lnTo>
                <a:lnTo>
                  <a:pt x="4614515" y="2997379"/>
                </a:lnTo>
                <a:lnTo>
                  <a:pt x="0" y="29973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6181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EC06125-8966-ED40-B00D-82E25A343079}"/>
              </a:ext>
            </a:extLst>
          </p:cNvPr>
          <p:cNvSpPr/>
          <p:nvPr userDrawn="1"/>
        </p:nvSpPr>
        <p:spPr>
          <a:xfrm>
            <a:off x="0" y="0"/>
            <a:ext cx="6615113" cy="5724525"/>
          </a:xfrm>
          <a:custGeom>
            <a:avLst/>
            <a:gdLst>
              <a:gd name="connsiteX0" fmla="*/ 0 w 7924801"/>
              <a:gd name="connsiteY0" fmla="*/ 0 h 6858001"/>
              <a:gd name="connsiteX1" fmla="*/ 7924801 w 7924801"/>
              <a:gd name="connsiteY1" fmla="*/ 0 h 6858001"/>
              <a:gd name="connsiteX2" fmla="*/ 35573 w 7924801"/>
              <a:gd name="connsiteY2" fmla="*/ 6858001 h 6858001"/>
              <a:gd name="connsiteX3" fmla="*/ 0 w 79248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1" h="6858001">
                <a:moveTo>
                  <a:pt x="0" y="0"/>
                </a:moveTo>
                <a:lnTo>
                  <a:pt x="7924801" y="0"/>
                </a:lnTo>
                <a:lnTo>
                  <a:pt x="3557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62F5202A-6FE2-324E-9F0B-7E0129D34347}"/>
              </a:ext>
            </a:extLst>
          </p:cNvPr>
          <p:cNvSpPr/>
          <p:nvPr userDrawn="1"/>
        </p:nvSpPr>
        <p:spPr>
          <a:xfrm>
            <a:off x="0" y="0"/>
            <a:ext cx="1134666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351547"/>
            <a:ext cx="3595202" cy="4791953"/>
          </a:xfrm>
          <a:custGeom>
            <a:avLst/>
            <a:gdLst>
              <a:gd name="connsiteX0" fmla="*/ 4793602 w 4793602"/>
              <a:gd name="connsiteY0" fmla="*/ 0 h 6389270"/>
              <a:gd name="connsiteX1" fmla="*/ 4793602 w 4793602"/>
              <a:gd name="connsiteY1" fmla="*/ 5409673 h 6389270"/>
              <a:gd name="connsiteX2" fmla="*/ 3666705 w 4793602"/>
              <a:gd name="connsiteY2" fmla="*/ 6389270 h 6389270"/>
              <a:gd name="connsiteX3" fmla="*/ 0 w 4793602"/>
              <a:gd name="connsiteY3" fmla="*/ 6389270 h 6389270"/>
              <a:gd name="connsiteX4" fmla="*/ 0 w 4793602"/>
              <a:gd name="connsiteY4" fmla="*/ 4167014 h 638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3602" h="6389270">
                <a:moveTo>
                  <a:pt x="4793602" y="0"/>
                </a:moveTo>
                <a:lnTo>
                  <a:pt x="4793602" y="5409673"/>
                </a:lnTo>
                <a:lnTo>
                  <a:pt x="3666705" y="6389270"/>
                </a:lnTo>
                <a:lnTo>
                  <a:pt x="0" y="6389270"/>
                </a:lnTo>
                <a:lnTo>
                  <a:pt x="0" y="416701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79750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84DE823-9CAB-4449-8559-815A1DE8443D}"/>
              </a:ext>
            </a:extLst>
          </p:cNvPr>
          <p:cNvSpPr/>
          <p:nvPr userDrawn="1"/>
        </p:nvSpPr>
        <p:spPr>
          <a:xfrm>
            <a:off x="2826544" y="0"/>
            <a:ext cx="6317456" cy="5143500"/>
          </a:xfrm>
          <a:custGeom>
            <a:avLst/>
            <a:gdLst>
              <a:gd name="connsiteX0" fmla="*/ 7889226 w 8423171"/>
              <a:gd name="connsiteY0" fmla="*/ 0 h 6858000"/>
              <a:gd name="connsiteX1" fmla="*/ 8423171 w 8423171"/>
              <a:gd name="connsiteY1" fmla="*/ 0 h 6858000"/>
              <a:gd name="connsiteX2" fmla="*/ 8423171 w 8423171"/>
              <a:gd name="connsiteY2" fmla="*/ 6294674 h 6858000"/>
              <a:gd name="connsiteX3" fmla="*/ 7775138 w 8423171"/>
              <a:gd name="connsiteY3" fmla="*/ 6858000 h 6858000"/>
              <a:gd name="connsiteX4" fmla="*/ 0 w 84231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171" h="6858000">
                <a:moveTo>
                  <a:pt x="7889226" y="0"/>
                </a:moveTo>
                <a:lnTo>
                  <a:pt x="8423171" y="0"/>
                </a:lnTo>
                <a:lnTo>
                  <a:pt x="8423171" y="6294674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27741" y="0"/>
            <a:ext cx="5316260" cy="5143500"/>
          </a:xfrm>
          <a:custGeom>
            <a:avLst/>
            <a:gdLst>
              <a:gd name="connsiteX0" fmla="*/ 3927570 w 7088347"/>
              <a:gd name="connsiteY0" fmla="*/ 0 h 6858000"/>
              <a:gd name="connsiteX1" fmla="*/ 7088347 w 7088347"/>
              <a:gd name="connsiteY1" fmla="*/ 0 h 6858000"/>
              <a:gd name="connsiteX2" fmla="*/ 7088347 w 7088347"/>
              <a:gd name="connsiteY2" fmla="*/ 4326823 h 6858000"/>
              <a:gd name="connsiteX3" fmla="*/ 4176561 w 7088347"/>
              <a:gd name="connsiteY3" fmla="*/ 6858000 h 6858000"/>
              <a:gd name="connsiteX4" fmla="*/ 0 w 7088347"/>
              <a:gd name="connsiteY4" fmla="*/ 6858000 h 6858000"/>
              <a:gd name="connsiteX5" fmla="*/ 0 w 7088347"/>
              <a:gd name="connsiteY5" fmla="*/ 34141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8347" h="6858000">
                <a:moveTo>
                  <a:pt x="3927570" y="0"/>
                </a:moveTo>
                <a:lnTo>
                  <a:pt x="7088347" y="0"/>
                </a:lnTo>
                <a:lnTo>
                  <a:pt x="7088347" y="4326823"/>
                </a:lnTo>
                <a:lnTo>
                  <a:pt x="4176561" y="6858000"/>
                </a:lnTo>
                <a:lnTo>
                  <a:pt x="0" y="6858000"/>
                </a:lnTo>
                <a:lnTo>
                  <a:pt x="0" y="34141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11720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FCA7A35-4586-6342-8796-EA34232D2AD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755762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730228 h 6858000"/>
              <a:gd name="connsiteX3" fmla="*/ 7443542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697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7557629" y="0"/>
                </a:moveTo>
                <a:lnTo>
                  <a:pt x="12192000" y="0"/>
                </a:lnTo>
                <a:lnTo>
                  <a:pt x="12192000" y="2730228"/>
                </a:lnTo>
                <a:lnTo>
                  <a:pt x="7443542" y="6858000"/>
                </a:lnTo>
                <a:lnTo>
                  <a:pt x="0" y="6858000"/>
                </a:lnTo>
                <a:lnTo>
                  <a:pt x="0" y="656974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6096000 w 6096000"/>
              <a:gd name="connsiteY0" fmla="*/ 3571369 h 6858000"/>
              <a:gd name="connsiteX1" fmla="*/ 6096000 w 6096000"/>
              <a:gd name="connsiteY1" fmla="*/ 6521552 h 6858000"/>
              <a:gd name="connsiteX2" fmla="*/ 5708960 w 6096000"/>
              <a:gd name="connsiteY2" fmla="*/ 6858000 h 6858000"/>
              <a:gd name="connsiteX3" fmla="*/ 2315164 w 6096000"/>
              <a:gd name="connsiteY3" fmla="*/ 6858000 h 6858000"/>
              <a:gd name="connsiteX4" fmla="*/ 6096000 w 6096000"/>
              <a:gd name="connsiteY4" fmla="*/ 505199 h 6858000"/>
              <a:gd name="connsiteX5" fmla="*/ 6096000 w 6096000"/>
              <a:gd name="connsiteY5" fmla="*/ 3455383 h 6858000"/>
              <a:gd name="connsiteX6" fmla="*/ 2181737 w 6096000"/>
              <a:gd name="connsiteY6" fmla="*/ 6858000 h 6858000"/>
              <a:gd name="connsiteX7" fmla="*/ 1 w 6096000"/>
              <a:gd name="connsiteY7" fmla="*/ 6858000 h 6858000"/>
              <a:gd name="connsiteX8" fmla="*/ 0 w 6096000"/>
              <a:gd name="connsiteY8" fmla="*/ 5804370 h 6858000"/>
              <a:gd name="connsiteX9" fmla="*/ 3137169 w 6096000"/>
              <a:gd name="connsiteY9" fmla="*/ 0 h 6858000"/>
              <a:gd name="connsiteX10" fmla="*/ 6096000 w 6096000"/>
              <a:gd name="connsiteY10" fmla="*/ 0 h 6858000"/>
              <a:gd name="connsiteX11" fmla="*/ 6096000 w 6096000"/>
              <a:gd name="connsiteY11" fmla="*/ 378110 h 6858000"/>
              <a:gd name="connsiteX12" fmla="*/ 0 w 6096000"/>
              <a:gd name="connsiteY12" fmla="*/ 5677283 h 6858000"/>
              <a:gd name="connsiteX13" fmla="*/ 1 w 6096000"/>
              <a:gd name="connsiteY13" fmla="*/ 272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000" h="6858000">
                <a:moveTo>
                  <a:pt x="6096000" y="3571369"/>
                </a:moveTo>
                <a:lnTo>
                  <a:pt x="6096000" y="6521552"/>
                </a:lnTo>
                <a:lnTo>
                  <a:pt x="5708960" y="6858000"/>
                </a:lnTo>
                <a:lnTo>
                  <a:pt x="2315164" y="6858000"/>
                </a:lnTo>
                <a:close/>
                <a:moveTo>
                  <a:pt x="6096000" y="505199"/>
                </a:moveTo>
                <a:lnTo>
                  <a:pt x="6096000" y="3455383"/>
                </a:lnTo>
                <a:lnTo>
                  <a:pt x="2181737" y="6858000"/>
                </a:lnTo>
                <a:lnTo>
                  <a:pt x="1" y="6858000"/>
                </a:lnTo>
                <a:lnTo>
                  <a:pt x="0" y="5804370"/>
                </a:lnTo>
                <a:close/>
                <a:moveTo>
                  <a:pt x="3137169" y="0"/>
                </a:moveTo>
                <a:lnTo>
                  <a:pt x="6096000" y="0"/>
                </a:lnTo>
                <a:lnTo>
                  <a:pt x="6096000" y="378110"/>
                </a:lnTo>
                <a:lnTo>
                  <a:pt x="0" y="5677283"/>
                </a:lnTo>
                <a:lnTo>
                  <a:pt x="1" y="272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5339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474BF29-757D-1641-9DEE-36E2809C433E}"/>
              </a:ext>
            </a:extLst>
          </p:cNvPr>
          <p:cNvSpPr/>
          <p:nvPr userDrawn="1"/>
        </p:nvSpPr>
        <p:spPr>
          <a:xfrm>
            <a:off x="1283494" y="0"/>
            <a:ext cx="7860506" cy="5143500"/>
          </a:xfrm>
          <a:custGeom>
            <a:avLst/>
            <a:gdLst>
              <a:gd name="connsiteX0" fmla="*/ 7889226 w 10480235"/>
              <a:gd name="connsiteY0" fmla="*/ 0 h 6858000"/>
              <a:gd name="connsiteX1" fmla="*/ 10480235 w 10480235"/>
              <a:gd name="connsiteY1" fmla="*/ 0 h 6858000"/>
              <a:gd name="connsiteX2" fmla="*/ 10480235 w 10480235"/>
              <a:gd name="connsiteY2" fmla="*/ 4506496 h 6858000"/>
              <a:gd name="connsiteX3" fmla="*/ 7775139 w 10480235"/>
              <a:gd name="connsiteY3" fmla="*/ 6858000 h 6858000"/>
              <a:gd name="connsiteX4" fmla="*/ 0 w 1048023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0235" h="6858000">
                <a:moveTo>
                  <a:pt x="7889226" y="0"/>
                </a:moveTo>
                <a:lnTo>
                  <a:pt x="10480235" y="0"/>
                </a:lnTo>
                <a:lnTo>
                  <a:pt x="10480235" y="450649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EE7F51A5-38FC-2E4E-926B-54C29B28699D}"/>
              </a:ext>
            </a:extLst>
          </p:cNvPr>
          <p:cNvSpPr/>
          <p:nvPr userDrawn="1"/>
        </p:nvSpPr>
        <p:spPr>
          <a:xfrm>
            <a:off x="4632723" y="122635"/>
            <a:ext cx="2753915" cy="4783931"/>
          </a:xfrm>
          <a:custGeom>
            <a:avLst/>
            <a:gdLst>
              <a:gd name="connsiteX0" fmla="*/ 1537995 w 1537995"/>
              <a:gd name="connsiteY0" fmla="*/ 0 h 2671902"/>
              <a:gd name="connsiteX1" fmla="*/ 1537995 w 1537995"/>
              <a:gd name="connsiteY1" fmla="*/ 1334943 h 2671902"/>
              <a:gd name="connsiteX2" fmla="*/ 0 w 1537995"/>
              <a:gd name="connsiteY2" fmla="*/ 2671902 h 2671902"/>
              <a:gd name="connsiteX3" fmla="*/ 0 w 1537995"/>
              <a:gd name="connsiteY3" fmla="*/ 1336960 h 267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995" h="2671902">
                <a:moveTo>
                  <a:pt x="1537995" y="0"/>
                </a:moveTo>
                <a:lnTo>
                  <a:pt x="1537995" y="1334943"/>
                </a:lnTo>
                <a:lnTo>
                  <a:pt x="0" y="2671902"/>
                </a:lnTo>
                <a:lnTo>
                  <a:pt x="0" y="13369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Freeform: Shape 3">
            <a:extLst>
              <a:ext uri="{FF2B5EF4-FFF2-40B4-BE49-F238E27FC236}">
                <a16:creationId xmlns:a16="http://schemas.microsoft.com/office/drawing/2014/main" id="{493307A5-4EA9-B84A-A2E0-22A593E8939F}"/>
              </a:ext>
            </a:extLst>
          </p:cNvPr>
          <p:cNvSpPr/>
          <p:nvPr userDrawn="1"/>
        </p:nvSpPr>
        <p:spPr>
          <a:xfrm flipH="1" flipV="1">
            <a:off x="8243887" y="4361260"/>
            <a:ext cx="900113" cy="7822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14900" y="0"/>
            <a:ext cx="4229100" cy="5143500"/>
          </a:xfrm>
          <a:custGeom>
            <a:avLst/>
            <a:gdLst>
              <a:gd name="connsiteX0" fmla="*/ 4057441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5384171 h 6858000"/>
              <a:gd name="connsiteX3" fmla="*/ 3943353 w 5638800"/>
              <a:gd name="connsiteY3" fmla="*/ 6858000 h 6858000"/>
              <a:gd name="connsiteX4" fmla="*/ 0 w 5638800"/>
              <a:gd name="connsiteY4" fmla="*/ 6858000 h 6858000"/>
              <a:gd name="connsiteX5" fmla="*/ 0 w 56388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8800" h="6858000">
                <a:moveTo>
                  <a:pt x="4057441" y="0"/>
                </a:moveTo>
                <a:lnTo>
                  <a:pt x="5638800" y="0"/>
                </a:lnTo>
                <a:lnTo>
                  <a:pt x="5638800" y="5384171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12647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440BD9-80CE-FF4E-8331-3B2EBD2E9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138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A6461A-AEBB-3247-824B-A7A409D42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7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774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005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H="1" flipV="1">
            <a:off x="4777768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7816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7816" y="2571751"/>
            <a:ext cx="3621068" cy="142670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240878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456" y="2643758"/>
            <a:ext cx="8280000" cy="86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60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z="700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2569" y="267494"/>
            <a:ext cx="6299675" cy="707886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Schweizerischer Turnverband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Fédération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gymnastique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Federazione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ginnastica</a:t>
            </a:r>
            <a:br>
              <a:rPr lang="de-DE" sz="14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88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43131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2403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4" y="412558"/>
            <a:ext cx="818547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EBA631-687C-0E40-8EB1-AC788FA7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64" y="1806290"/>
            <a:ext cx="8185472" cy="287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16294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25211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1526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53138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5224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11B89F-BD1A-9D40-93AF-CA4C81F94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3999" cy="51435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80975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216E5A3C-242F-9746-8451-9F5410A18C03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19695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DB6B8-7367-4343-8D05-F564C27AC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892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CE6E708-69E2-0A49-8315-7D4BF3E237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456440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635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60000" y="1275607"/>
            <a:ext cx="8424000" cy="309634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9986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362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9752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1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4403DA8-AAF6-8A4F-86CC-B9A35B845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C381F5-6672-5842-A518-E17427DC3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Titel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9E2206-F685-C54E-9DD5-A886097CE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pic>
        <p:nvPicPr>
          <p:cNvPr id="11" name="Grafik 10" descr="Ein Bild, das Essen, Schild enthält.&#10;&#10;Automatisch generierte Beschreibung">
            <a:extLst>
              <a:ext uri="{FF2B5EF4-FFF2-40B4-BE49-F238E27FC236}">
                <a16:creationId xmlns:a16="http://schemas.microsoft.com/office/drawing/2014/main" id="{FF65812C-562F-9249-8AEC-AA882DC58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78" y="102394"/>
            <a:ext cx="1402773" cy="1169072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6" y="654844"/>
            <a:ext cx="6946202" cy="534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  <a:endParaRPr lang="de-DE"/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498476" y="1543125"/>
            <a:ext cx="8348975" cy="3159503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  <a:latin typeface="DINOT-Medium" panose="02000503030000020004" pitchFamily="50" charset="0"/>
              </a:defRPr>
            </a:lvl1pPr>
            <a:lvl2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2pPr>
            <a:lvl3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3pPr>
            <a:lvl4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4pPr>
            <a:lvl5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5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02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ssen, Schild enthält.&#10;&#10;Automatisch generierte Beschreibung">
            <a:extLst>
              <a:ext uri="{FF2B5EF4-FFF2-40B4-BE49-F238E27FC236}">
                <a16:creationId xmlns:a16="http://schemas.microsoft.com/office/drawing/2014/main" id="{FF65812C-562F-9249-8AEC-AA882DC58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78" y="102394"/>
            <a:ext cx="1402773" cy="1169072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6" y="654844"/>
            <a:ext cx="6946202" cy="534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498476" y="1366839"/>
            <a:ext cx="8206986" cy="3227785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  <a:latin typeface="DINOT-Medium" panose="02000503030000020004" pitchFamily="50" charset="0"/>
              </a:defRPr>
            </a:lvl1pPr>
            <a:lvl2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2pPr>
            <a:lvl3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3pPr>
            <a:lvl4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4pPr>
            <a:lvl5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5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730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54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">
            <a:extLst>
              <a:ext uri="{FF2B5EF4-FFF2-40B4-BE49-F238E27FC236}">
                <a16:creationId xmlns:a16="http://schemas.microsoft.com/office/drawing/2014/main" id="{BA716ABE-A1C4-FE4C-A2F5-B8B1AD649F0C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rgbClr val="EE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8D51A2-F0F1-B546-8625-35F6A6CD0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5143500"/>
          </a:xfrm>
          <a:custGeom>
            <a:avLst/>
            <a:gdLst>
              <a:gd name="connsiteX0" fmla="*/ 1997806 w 5181600"/>
              <a:gd name="connsiteY0" fmla="*/ 0 h 6858000"/>
              <a:gd name="connsiteX1" fmla="*/ 4884495 w 5181600"/>
              <a:gd name="connsiteY1" fmla="*/ 0 h 6858000"/>
              <a:gd name="connsiteX2" fmla="*/ 5181600 w 5181600"/>
              <a:gd name="connsiteY2" fmla="*/ 0 h 6858000"/>
              <a:gd name="connsiteX3" fmla="*/ 5181600 w 5181600"/>
              <a:gd name="connsiteY3" fmla="*/ 4922281 h 6858000"/>
              <a:gd name="connsiteX4" fmla="*/ 2954810 w 5181600"/>
              <a:gd name="connsiteY4" fmla="*/ 6858000 h 6858000"/>
              <a:gd name="connsiteX5" fmla="*/ 0 w 5181600"/>
              <a:gd name="connsiteY5" fmla="*/ 6858000 h 6858000"/>
              <a:gd name="connsiteX6" fmla="*/ 0 w 5181600"/>
              <a:gd name="connsiteY6" fmla="*/ 5791996 h 6858000"/>
              <a:gd name="connsiteX7" fmla="*/ 0 w 5181600"/>
              <a:gd name="connsiteY7" fmla="*/ 4337543 h 6858000"/>
              <a:gd name="connsiteX8" fmla="*/ 0 w 5181600"/>
              <a:gd name="connsiteY8" fmla="*/ 1736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8000">
                <a:moveTo>
                  <a:pt x="1997806" y="0"/>
                </a:moveTo>
                <a:lnTo>
                  <a:pt x="4884495" y="0"/>
                </a:lnTo>
                <a:lnTo>
                  <a:pt x="5181600" y="0"/>
                </a:lnTo>
                <a:lnTo>
                  <a:pt x="5181600" y="4922281"/>
                </a:lnTo>
                <a:lnTo>
                  <a:pt x="2954810" y="6858000"/>
                </a:lnTo>
                <a:lnTo>
                  <a:pt x="0" y="6858000"/>
                </a:lnTo>
                <a:lnTo>
                  <a:pt x="0" y="5791996"/>
                </a:lnTo>
                <a:lnTo>
                  <a:pt x="0" y="4337543"/>
                </a:lnTo>
                <a:lnTo>
                  <a:pt x="0" y="17366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7" name="Freeform: Shape 1">
            <a:extLst>
              <a:ext uri="{FF2B5EF4-FFF2-40B4-BE49-F238E27FC236}">
                <a16:creationId xmlns:a16="http://schemas.microsoft.com/office/drawing/2014/main" id="{BE5AD1CD-87AC-D24A-9723-B6786CF0E50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304058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653296 h 6858000"/>
              <a:gd name="connsiteX3" fmla="*/ 620467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26431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040585" y="0"/>
                </a:moveTo>
                <a:lnTo>
                  <a:pt x="12192000" y="0"/>
                </a:lnTo>
                <a:lnTo>
                  <a:pt x="12192000" y="1653296"/>
                </a:lnTo>
                <a:lnTo>
                  <a:pt x="6204674" y="6858000"/>
                </a:lnTo>
                <a:lnTo>
                  <a:pt x="0" y="6858000"/>
                </a:lnTo>
                <a:lnTo>
                  <a:pt x="0" y="2643140"/>
                </a:lnTo>
                <a:close/>
              </a:path>
            </a:pathLst>
          </a:custGeom>
          <a:solidFill>
            <a:srgbClr val="EEEEEE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795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">
            <a:extLst>
              <a:ext uri="{FF2B5EF4-FFF2-40B4-BE49-F238E27FC236}">
                <a16:creationId xmlns:a16="http://schemas.microsoft.com/office/drawing/2014/main" id="{45EC191E-5A46-584A-8FC8-3C5AF75D1ABC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ACCA099-33F4-7843-A3BB-FE14590913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4057441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986733 h 6858000"/>
              <a:gd name="connsiteX3" fmla="*/ 3943353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4057441" y="0"/>
                </a:moveTo>
                <a:lnTo>
                  <a:pt x="6096000" y="0"/>
                </a:lnTo>
                <a:lnTo>
                  <a:pt x="6096000" y="4986733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91305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CBC492E5-61B7-5A49-8BE1-60DC06DC8452}"/>
              </a:ext>
            </a:extLst>
          </p:cNvPr>
          <p:cNvSpPr/>
          <p:nvPr userDrawn="1"/>
        </p:nvSpPr>
        <p:spPr>
          <a:xfrm flipH="1" flipV="1">
            <a:off x="5255419" y="1763316"/>
            <a:ext cx="3888581" cy="3380184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3888595" cy="5131292"/>
          </a:xfrm>
          <a:custGeom>
            <a:avLst/>
            <a:gdLst>
              <a:gd name="connsiteX0" fmla="*/ 1045826 w 5184793"/>
              <a:gd name="connsiteY0" fmla="*/ 0 h 6841722"/>
              <a:gd name="connsiteX1" fmla="*/ 5184793 w 5184793"/>
              <a:gd name="connsiteY1" fmla="*/ 0 h 6841722"/>
              <a:gd name="connsiteX2" fmla="*/ 5184793 w 5184793"/>
              <a:gd name="connsiteY2" fmla="*/ 2334651 h 6841722"/>
              <a:gd name="connsiteX3" fmla="*/ 0 w 5184793"/>
              <a:gd name="connsiteY3" fmla="*/ 6841722 h 6841722"/>
              <a:gd name="connsiteX4" fmla="*/ 0 w 5184793"/>
              <a:gd name="connsiteY4" fmla="*/ 909123 h 684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4793" h="6841722">
                <a:moveTo>
                  <a:pt x="1045826" y="0"/>
                </a:moveTo>
                <a:lnTo>
                  <a:pt x="5184793" y="0"/>
                </a:lnTo>
                <a:lnTo>
                  <a:pt x="5184793" y="2334651"/>
                </a:lnTo>
                <a:lnTo>
                  <a:pt x="0" y="6841722"/>
                </a:lnTo>
                <a:lnTo>
                  <a:pt x="0" y="90912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81864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D01E4E2D-FD09-2C41-8E66-4F25760B09B1}"/>
              </a:ext>
            </a:extLst>
          </p:cNvPr>
          <p:cNvSpPr/>
          <p:nvPr userDrawn="1"/>
        </p:nvSpPr>
        <p:spPr>
          <a:xfrm>
            <a:off x="0" y="0"/>
            <a:ext cx="5672138" cy="4857750"/>
          </a:xfrm>
          <a:custGeom>
            <a:avLst/>
            <a:gdLst>
              <a:gd name="connsiteX0" fmla="*/ 0 w 8007774"/>
              <a:gd name="connsiteY0" fmla="*/ 0 h 6858000"/>
              <a:gd name="connsiteX1" fmla="*/ 8007774 w 8007774"/>
              <a:gd name="connsiteY1" fmla="*/ 0 h 6858000"/>
              <a:gd name="connsiteX2" fmla="*/ 118548 w 8007774"/>
              <a:gd name="connsiteY2" fmla="*/ 6858000 h 6858000"/>
              <a:gd name="connsiteX3" fmla="*/ 0 w 8007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7774" h="6858000">
                <a:moveTo>
                  <a:pt x="0" y="0"/>
                </a:moveTo>
                <a:lnTo>
                  <a:pt x="8007774" y="0"/>
                </a:lnTo>
                <a:lnTo>
                  <a:pt x="11854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2041"/>
            <a:ext cx="3934327" cy="5121459"/>
          </a:xfrm>
          <a:custGeom>
            <a:avLst/>
            <a:gdLst>
              <a:gd name="connsiteX0" fmla="*/ 5245769 w 5245769"/>
              <a:gd name="connsiteY0" fmla="*/ 0 h 6828612"/>
              <a:gd name="connsiteX1" fmla="*/ 5245769 w 5245769"/>
              <a:gd name="connsiteY1" fmla="*/ 4208672 h 6828612"/>
              <a:gd name="connsiteX2" fmla="*/ 2231872 w 5245769"/>
              <a:gd name="connsiteY2" fmla="*/ 6828612 h 6828612"/>
              <a:gd name="connsiteX3" fmla="*/ 0 w 5245769"/>
              <a:gd name="connsiteY3" fmla="*/ 6828612 h 6828612"/>
              <a:gd name="connsiteX4" fmla="*/ 0 w 5245769"/>
              <a:gd name="connsiteY4" fmla="*/ 4560077 h 68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5769" h="6828612">
                <a:moveTo>
                  <a:pt x="5245769" y="0"/>
                </a:moveTo>
                <a:lnTo>
                  <a:pt x="5245769" y="4208672"/>
                </a:lnTo>
                <a:lnTo>
                  <a:pt x="2231872" y="6828612"/>
                </a:lnTo>
                <a:lnTo>
                  <a:pt x="0" y="6828612"/>
                </a:lnTo>
                <a:lnTo>
                  <a:pt x="0" y="45600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0516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75606"/>
            <a:ext cx="842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4437156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98EFC8E-4F90-514A-97CA-F750F87AA754}"/>
              </a:ext>
            </a:extLst>
          </p:cNvPr>
          <p:cNvSpPr/>
          <p:nvPr userDrawn="1"/>
        </p:nvSpPr>
        <p:spPr>
          <a:xfrm>
            <a:off x="2650332" y="0"/>
            <a:ext cx="6493669" cy="5143500"/>
          </a:xfrm>
          <a:custGeom>
            <a:avLst/>
            <a:gdLst>
              <a:gd name="connsiteX0" fmla="*/ 7889226 w 8658017"/>
              <a:gd name="connsiteY0" fmla="*/ 0 h 6858000"/>
              <a:gd name="connsiteX1" fmla="*/ 8658017 w 8658017"/>
              <a:gd name="connsiteY1" fmla="*/ 0 h 6858000"/>
              <a:gd name="connsiteX2" fmla="*/ 8658017 w 8658017"/>
              <a:gd name="connsiteY2" fmla="*/ 6090526 h 6858000"/>
              <a:gd name="connsiteX3" fmla="*/ 7775139 w 8658017"/>
              <a:gd name="connsiteY3" fmla="*/ 6858000 h 6858000"/>
              <a:gd name="connsiteX4" fmla="*/ 0 w 865801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8017" h="6858000">
                <a:moveTo>
                  <a:pt x="7889226" y="0"/>
                </a:moveTo>
                <a:lnTo>
                  <a:pt x="8658017" y="0"/>
                </a:lnTo>
                <a:lnTo>
                  <a:pt x="8658017" y="609052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20127" y="4396"/>
            <a:ext cx="4523873" cy="5139103"/>
          </a:xfrm>
          <a:custGeom>
            <a:avLst/>
            <a:gdLst>
              <a:gd name="connsiteX0" fmla="*/ 3413072 w 6031830"/>
              <a:gd name="connsiteY0" fmla="*/ 0 h 6852137"/>
              <a:gd name="connsiteX1" fmla="*/ 6031830 w 6031830"/>
              <a:gd name="connsiteY1" fmla="*/ 0 h 6852137"/>
              <a:gd name="connsiteX2" fmla="*/ 6031830 w 6031830"/>
              <a:gd name="connsiteY2" fmla="*/ 2954004 h 6852137"/>
              <a:gd name="connsiteX3" fmla="*/ 1547540 w 6031830"/>
              <a:gd name="connsiteY3" fmla="*/ 6852137 h 6852137"/>
              <a:gd name="connsiteX4" fmla="*/ 0 w 6031830"/>
              <a:gd name="connsiteY4" fmla="*/ 6852136 h 6852137"/>
              <a:gd name="connsiteX5" fmla="*/ 0 w 6031830"/>
              <a:gd name="connsiteY5" fmla="*/ 2966939 h 68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830" h="6852137">
                <a:moveTo>
                  <a:pt x="3413072" y="0"/>
                </a:moveTo>
                <a:lnTo>
                  <a:pt x="6031830" y="0"/>
                </a:lnTo>
                <a:lnTo>
                  <a:pt x="6031830" y="2954004"/>
                </a:lnTo>
                <a:lnTo>
                  <a:pt x="1547540" y="6852137"/>
                </a:lnTo>
                <a:lnTo>
                  <a:pt x="0" y="6852136"/>
                </a:lnTo>
                <a:lnTo>
                  <a:pt x="0" y="296693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22245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3DFAEE5E-4F3C-524A-93E2-45ACE8C2C4C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092169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1557223 h 6858001"/>
              <a:gd name="connsiteX3" fmla="*/ 6094153 w 12192000"/>
              <a:gd name="connsiteY3" fmla="*/ 6858001 h 6858001"/>
              <a:gd name="connsiteX4" fmla="*/ 0 w 12192000"/>
              <a:gd name="connsiteY4" fmla="*/ 6858001 h 6858001"/>
              <a:gd name="connsiteX5" fmla="*/ 0 w 12192000"/>
              <a:gd name="connsiteY5" fmla="*/ 442655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1">
                <a:moveTo>
                  <a:pt x="5092169" y="0"/>
                </a:moveTo>
                <a:lnTo>
                  <a:pt x="12192000" y="0"/>
                </a:lnTo>
                <a:lnTo>
                  <a:pt x="12192000" y="1557223"/>
                </a:lnTo>
                <a:lnTo>
                  <a:pt x="6094153" y="6858001"/>
                </a:lnTo>
                <a:lnTo>
                  <a:pt x="0" y="6858001"/>
                </a:lnTo>
                <a:lnTo>
                  <a:pt x="0" y="4426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DD7AEAF6-7EAC-B542-B043-19A4B1E3BEFA}"/>
              </a:ext>
            </a:extLst>
          </p:cNvPr>
          <p:cNvSpPr/>
          <p:nvPr userDrawn="1"/>
        </p:nvSpPr>
        <p:spPr>
          <a:xfrm>
            <a:off x="1" y="0"/>
            <a:ext cx="2116931" cy="1839516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1"/>
          </a:xfrm>
          <a:custGeom>
            <a:avLst/>
            <a:gdLst>
              <a:gd name="connsiteX0" fmla="*/ 3405915 w 6096000"/>
              <a:gd name="connsiteY0" fmla="*/ 0 h 6858001"/>
              <a:gd name="connsiteX1" fmla="*/ 6096000 w 6096000"/>
              <a:gd name="connsiteY1" fmla="*/ 0 h 6858001"/>
              <a:gd name="connsiteX2" fmla="*/ 6096000 w 6096000"/>
              <a:gd name="connsiteY2" fmla="*/ 2845988 h 6858001"/>
              <a:gd name="connsiteX3" fmla="*/ 1480707 w 6096000"/>
              <a:gd name="connsiteY3" fmla="*/ 6858001 h 6858001"/>
              <a:gd name="connsiteX4" fmla="*/ 0 w 6096000"/>
              <a:gd name="connsiteY4" fmla="*/ 6858000 h 6858001"/>
              <a:gd name="connsiteX5" fmla="*/ 0 w 6096000"/>
              <a:gd name="connsiteY5" fmla="*/ 296071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1">
                <a:moveTo>
                  <a:pt x="3405915" y="0"/>
                </a:moveTo>
                <a:lnTo>
                  <a:pt x="6096000" y="0"/>
                </a:lnTo>
                <a:lnTo>
                  <a:pt x="6096000" y="2845988"/>
                </a:lnTo>
                <a:lnTo>
                  <a:pt x="1480707" y="6858001"/>
                </a:lnTo>
                <a:lnTo>
                  <a:pt x="0" y="6858000"/>
                </a:lnTo>
                <a:lnTo>
                  <a:pt x="0" y="29607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16242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ED51881-EF27-E749-836F-0C87DB4B41A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68032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41324 h 6858000"/>
              <a:gd name="connsiteX3" fmla="*/ 596082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9139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803204" y="0"/>
                </a:moveTo>
                <a:lnTo>
                  <a:pt x="12192000" y="0"/>
                </a:lnTo>
                <a:lnTo>
                  <a:pt x="12192000" y="1441324"/>
                </a:lnTo>
                <a:lnTo>
                  <a:pt x="5960827" y="6858000"/>
                </a:lnTo>
                <a:lnTo>
                  <a:pt x="0" y="6858000"/>
                </a:lnTo>
                <a:lnTo>
                  <a:pt x="0" y="59139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4323" cy="5143500"/>
          </a:xfrm>
          <a:custGeom>
            <a:avLst/>
            <a:gdLst>
              <a:gd name="connsiteX0" fmla="*/ 2698565 w 6072430"/>
              <a:gd name="connsiteY0" fmla="*/ 0 h 6858000"/>
              <a:gd name="connsiteX1" fmla="*/ 6072430 w 6072430"/>
              <a:gd name="connsiteY1" fmla="*/ 0 h 6858000"/>
              <a:gd name="connsiteX2" fmla="*/ 6072430 w 6072430"/>
              <a:gd name="connsiteY2" fmla="*/ 2705798 h 6858000"/>
              <a:gd name="connsiteX3" fmla="*/ 1295868 w 6072430"/>
              <a:gd name="connsiteY3" fmla="*/ 6858000 h 6858000"/>
              <a:gd name="connsiteX4" fmla="*/ 0 w 6072430"/>
              <a:gd name="connsiteY4" fmla="*/ 6858000 h 6858000"/>
              <a:gd name="connsiteX5" fmla="*/ 0 w 6072430"/>
              <a:gd name="connsiteY5" fmla="*/ 23458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2430" h="6858000">
                <a:moveTo>
                  <a:pt x="2698565" y="0"/>
                </a:moveTo>
                <a:lnTo>
                  <a:pt x="6072430" y="0"/>
                </a:lnTo>
                <a:lnTo>
                  <a:pt x="6072430" y="2705798"/>
                </a:lnTo>
                <a:lnTo>
                  <a:pt x="1295868" y="6858000"/>
                </a:lnTo>
                <a:lnTo>
                  <a:pt x="0" y="6858000"/>
                </a:lnTo>
                <a:lnTo>
                  <a:pt x="0" y="234582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680184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12527" y="0"/>
            <a:ext cx="6831473" cy="5143500"/>
          </a:xfrm>
          <a:custGeom>
            <a:avLst/>
            <a:gdLst>
              <a:gd name="connsiteX0" fmla="*/ 7889226 w 9108631"/>
              <a:gd name="connsiteY0" fmla="*/ 0 h 6858000"/>
              <a:gd name="connsiteX1" fmla="*/ 9108631 w 9108631"/>
              <a:gd name="connsiteY1" fmla="*/ 0 h 6858000"/>
              <a:gd name="connsiteX2" fmla="*/ 9108631 w 9108631"/>
              <a:gd name="connsiteY2" fmla="*/ 4835792 h 6858000"/>
              <a:gd name="connsiteX3" fmla="*/ 6782347 w 9108631"/>
              <a:gd name="connsiteY3" fmla="*/ 6858000 h 6858000"/>
              <a:gd name="connsiteX4" fmla="*/ 0 w 91086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8631" h="6858000">
                <a:moveTo>
                  <a:pt x="7889226" y="0"/>
                </a:moveTo>
                <a:lnTo>
                  <a:pt x="9108631" y="0"/>
                </a:lnTo>
                <a:lnTo>
                  <a:pt x="9108631" y="4835792"/>
                </a:lnTo>
                <a:lnTo>
                  <a:pt x="67823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818587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67ECD67-111A-8247-999B-FD9EB04FF9B7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08036" y="0"/>
            <a:ext cx="4335965" cy="5143500"/>
          </a:xfrm>
          <a:custGeom>
            <a:avLst/>
            <a:gdLst>
              <a:gd name="connsiteX0" fmla="*/ 4166738 w 5781287"/>
              <a:gd name="connsiteY0" fmla="*/ 0 h 6858000"/>
              <a:gd name="connsiteX1" fmla="*/ 5781287 w 5781287"/>
              <a:gd name="connsiteY1" fmla="*/ 0 h 6858000"/>
              <a:gd name="connsiteX2" fmla="*/ 5781287 w 5781287"/>
              <a:gd name="connsiteY2" fmla="*/ 6858000 h 6858000"/>
              <a:gd name="connsiteX3" fmla="*/ 0 w 5781287"/>
              <a:gd name="connsiteY3" fmla="*/ 6858000 h 6858000"/>
              <a:gd name="connsiteX4" fmla="*/ 0 w 5781287"/>
              <a:gd name="connsiteY4" fmla="*/ 36220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287" h="6858000">
                <a:moveTo>
                  <a:pt x="4166738" y="0"/>
                </a:moveTo>
                <a:lnTo>
                  <a:pt x="5781287" y="0"/>
                </a:lnTo>
                <a:lnTo>
                  <a:pt x="5781287" y="6858000"/>
                </a:lnTo>
                <a:lnTo>
                  <a:pt x="0" y="6858000"/>
                </a:lnTo>
                <a:lnTo>
                  <a:pt x="0" y="362209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243166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id="{0DC450E7-1B19-584B-8475-D1915B5CE35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49052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265606 h 6858000"/>
              <a:gd name="connsiteX3" fmla="*/ 575868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903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4490527" y="0"/>
                </a:moveTo>
                <a:lnTo>
                  <a:pt x="12192000" y="0"/>
                </a:lnTo>
                <a:lnTo>
                  <a:pt x="12192000" y="1265606"/>
                </a:lnTo>
                <a:lnTo>
                  <a:pt x="5758687" y="6858000"/>
                </a:lnTo>
                <a:lnTo>
                  <a:pt x="0" y="6858000"/>
                </a:lnTo>
                <a:lnTo>
                  <a:pt x="0" y="3903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800330" cy="3303576"/>
          </a:xfrm>
          <a:custGeom>
            <a:avLst/>
            <a:gdLst>
              <a:gd name="connsiteX0" fmla="*/ 0 w 5067106"/>
              <a:gd name="connsiteY0" fmla="*/ 0 h 4404768"/>
              <a:gd name="connsiteX1" fmla="*/ 5067106 w 5067106"/>
              <a:gd name="connsiteY1" fmla="*/ 0 h 4404768"/>
              <a:gd name="connsiteX2" fmla="*/ 0 w 5067106"/>
              <a:gd name="connsiteY2" fmla="*/ 4404768 h 44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106" h="4404768">
                <a:moveTo>
                  <a:pt x="0" y="0"/>
                </a:moveTo>
                <a:lnTo>
                  <a:pt x="5067106" y="0"/>
                </a:lnTo>
                <a:lnTo>
                  <a:pt x="0" y="44047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3459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2276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031095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712519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138A2582-AF47-2548-A509-27D6A75DAD5E}"/>
              </a:ext>
            </a:extLst>
          </p:cNvPr>
          <p:cNvSpPr/>
          <p:nvPr userDrawn="1"/>
        </p:nvSpPr>
        <p:spPr>
          <a:xfrm>
            <a:off x="738187" y="0"/>
            <a:ext cx="8405813" cy="5143500"/>
          </a:xfrm>
          <a:custGeom>
            <a:avLst/>
            <a:gdLst>
              <a:gd name="connsiteX0" fmla="*/ 7889226 w 11207597"/>
              <a:gd name="connsiteY0" fmla="*/ 0 h 6857999"/>
              <a:gd name="connsiteX1" fmla="*/ 11207597 w 11207597"/>
              <a:gd name="connsiteY1" fmla="*/ 0 h 6857999"/>
              <a:gd name="connsiteX2" fmla="*/ 11207597 w 11207597"/>
              <a:gd name="connsiteY2" fmla="*/ 4721770 h 6857999"/>
              <a:gd name="connsiteX3" fmla="*/ 8750147 w 11207597"/>
              <a:gd name="connsiteY3" fmla="*/ 6857999 h 6857999"/>
              <a:gd name="connsiteX4" fmla="*/ 0 w 1120759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7597" h="6857999">
                <a:moveTo>
                  <a:pt x="7889226" y="0"/>
                </a:moveTo>
                <a:lnTo>
                  <a:pt x="11207597" y="0"/>
                </a:lnTo>
                <a:lnTo>
                  <a:pt x="11207597" y="4721770"/>
                </a:lnTo>
                <a:lnTo>
                  <a:pt x="875014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3038" y="1"/>
            <a:ext cx="4290962" cy="5014462"/>
          </a:xfrm>
          <a:custGeom>
            <a:avLst/>
            <a:gdLst>
              <a:gd name="connsiteX0" fmla="*/ 5364617 w 5721283"/>
              <a:gd name="connsiteY0" fmla="*/ 0 h 6685949"/>
              <a:gd name="connsiteX1" fmla="*/ 5721283 w 5721283"/>
              <a:gd name="connsiteY1" fmla="*/ 0 h 6685949"/>
              <a:gd name="connsiteX2" fmla="*/ 5721283 w 5721283"/>
              <a:gd name="connsiteY2" fmla="*/ 2957375 h 6685949"/>
              <a:gd name="connsiteX3" fmla="*/ 1432049 w 5721283"/>
              <a:gd name="connsiteY3" fmla="*/ 6685949 h 6685949"/>
              <a:gd name="connsiteX4" fmla="*/ 1432050 w 5721283"/>
              <a:gd name="connsiteY4" fmla="*/ 3413593 h 6685949"/>
              <a:gd name="connsiteX5" fmla="*/ 4092920 w 5721283"/>
              <a:gd name="connsiteY5" fmla="*/ 1100535 h 6685949"/>
              <a:gd name="connsiteX6" fmla="*/ 4095361 w 5721283"/>
              <a:gd name="connsiteY6" fmla="*/ 1103346 h 6685949"/>
              <a:gd name="connsiteX7" fmla="*/ 1454347 w 5721283"/>
              <a:gd name="connsiteY7" fmla="*/ 0 h 6685949"/>
              <a:gd name="connsiteX8" fmla="*/ 5244225 w 5721283"/>
              <a:gd name="connsiteY8" fmla="*/ 0 h 6685949"/>
              <a:gd name="connsiteX9" fmla="*/ 0 w 5721283"/>
              <a:gd name="connsiteY9" fmla="*/ 4558735 h 6685949"/>
              <a:gd name="connsiteX10" fmla="*/ 1 w 5721283"/>
              <a:gd name="connsiteY10" fmla="*/ 1264244 h 668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21283" h="6685949">
                <a:moveTo>
                  <a:pt x="5364617" y="0"/>
                </a:moveTo>
                <a:lnTo>
                  <a:pt x="5721283" y="0"/>
                </a:lnTo>
                <a:lnTo>
                  <a:pt x="5721283" y="2957375"/>
                </a:lnTo>
                <a:lnTo>
                  <a:pt x="1432049" y="6685949"/>
                </a:lnTo>
                <a:lnTo>
                  <a:pt x="1432050" y="3413593"/>
                </a:lnTo>
                <a:lnTo>
                  <a:pt x="4092920" y="1100535"/>
                </a:lnTo>
                <a:lnTo>
                  <a:pt x="4095361" y="1103346"/>
                </a:lnTo>
                <a:close/>
                <a:moveTo>
                  <a:pt x="1454347" y="0"/>
                </a:moveTo>
                <a:lnTo>
                  <a:pt x="5244225" y="0"/>
                </a:lnTo>
                <a:lnTo>
                  <a:pt x="0" y="4558735"/>
                </a:lnTo>
                <a:lnTo>
                  <a:pt x="1" y="12642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55873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263C71A-7638-4343-A366-5470B92496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2494229 w 12191999"/>
              <a:gd name="connsiteY0" fmla="*/ 0 h 6858534"/>
              <a:gd name="connsiteX1" fmla="*/ 12191999 w 12191999"/>
              <a:gd name="connsiteY1" fmla="*/ 0 h 6858534"/>
              <a:gd name="connsiteX2" fmla="*/ 12191999 w 12191999"/>
              <a:gd name="connsiteY2" fmla="*/ 1107048 h 6858534"/>
              <a:gd name="connsiteX3" fmla="*/ 5575671 w 12191999"/>
              <a:gd name="connsiteY3" fmla="*/ 6858534 h 6858534"/>
              <a:gd name="connsiteX4" fmla="*/ 0 w 12191999"/>
              <a:gd name="connsiteY4" fmla="*/ 6858534 h 6858534"/>
              <a:gd name="connsiteX5" fmla="*/ 0 w 12191999"/>
              <a:gd name="connsiteY5" fmla="*/ 2168200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8534">
                <a:moveTo>
                  <a:pt x="2494229" y="0"/>
                </a:moveTo>
                <a:lnTo>
                  <a:pt x="12191999" y="0"/>
                </a:lnTo>
                <a:lnTo>
                  <a:pt x="12191999" y="1107048"/>
                </a:lnTo>
                <a:lnTo>
                  <a:pt x="5575671" y="6858534"/>
                </a:lnTo>
                <a:lnTo>
                  <a:pt x="0" y="6858534"/>
                </a:lnTo>
                <a:lnTo>
                  <a:pt x="0" y="21682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-401"/>
            <a:ext cx="3970421" cy="5143901"/>
          </a:xfrm>
          <a:custGeom>
            <a:avLst/>
            <a:gdLst>
              <a:gd name="connsiteX0" fmla="*/ 1773780 w 5293895"/>
              <a:gd name="connsiteY0" fmla="*/ 534 h 6858534"/>
              <a:gd name="connsiteX1" fmla="*/ 5203717 w 5293895"/>
              <a:gd name="connsiteY1" fmla="*/ 534 h 6858534"/>
              <a:gd name="connsiteX2" fmla="*/ 400049 w 5293895"/>
              <a:gd name="connsiteY2" fmla="*/ 4176300 h 6858534"/>
              <a:gd name="connsiteX3" fmla="*/ 400049 w 5293895"/>
              <a:gd name="connsiteY3" fmla="*/ 1194700 h 6858534"/>
              <a:gd name="connsiteX4" fmla="*/ 5293895 w 5293895"/>
              <a:gd name="connsiteY4" fmla="*/ 0 h 6858534"/>
              <a:gd name="connsiteX5" fmla="*/ 5293895 w 5293895"/>
              <a:gd name="connsiteY5" fmla="*/ 5613991 h 6858534"/>
              <a:gd name="connsiteX6" fmla="*/ 3862212 w 5293895"/>
              <a:gd name="connsiteY6" fmla="*/ 6858534 h 6858534"/>
              <a:gd name="connsiteX7" fmla="*/ 0 w 5293895"/>
              <a:gd name="connsiteY7" fmla="*/ 6858534 h 6858534"/>
              <a:gd name="connsiteX8" fmla="*/ 0 w 5293895"/>
              <a:gd name="connsiteY8" fmla="*/ 4601913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3895" h="6858534">
                <a:moveTo>
                  <a:pt x="1773780" y="534"/>
                </a:moveTo>
                <a:lnTo>
                  <a:pt x="5203717" y="534"/>
                </a:lnTo>
                <a:lnTo>
                  <a:pt x="400049" y="4176300"/>
                </a:lnTo>
                <a:lnTo>
                  <a:pt x="400049" y="1194700"/>
                </a:lnTo>
                <a:close/>
                <a:moveTo>
                  <a:pt x="5293895" y="0"/>
                </a:moveTo>
                <a:lnTo>
                  <a:pt x="5293895" y="5613991"/>
                </a:lnTo>
                <a:lnTo>
                  <a:pt x="3862212" y="6858534"/>
                </a:lnTo>
                <a:lnTo>
                  <a:pt x="0" y="6858534"/>
                </a:lnTo>
                <a:lnTo>
                  <a:pt x="0" y="460191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12236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4DE28BA-5D8C-3A43-99BE-67A43E73D949}"/>
              </a:ext>
            </a:extLst>
          </p:cNvPr>
          <p:cNvSpPr/>
          <p:nvPr userDrawn="1"/>
        </p:nvSpPr>
        <p:spPr>
          <a:xfrm flipH="1" flipV="1">
            <a:off x="8009335" y="4157662"/>
            <a:ext cx="1134665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202948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093800 h 6858000"/>
              <a:gd name="connsiteX3" fmla="*/ 406652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2029480" y="0"/>
                </a:moveTo>
                <a:lnTo>
                  <a:pt x="6096000" y="0"/>
                </a:lnTo>
                <a:lnTo>
                  <a:pt x="6096000" y="5093800"/>
                </a:lnTo>
                <a:lnTo>
                  <a:pt x="4066520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71008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B2C9953D-53B3-9C43-AF7F-89795D30C2D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9684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199776 h 6858000"/>
              <a:gd name="connsiteX3" fmla="*/ 6833326 w 12192000"/>
              <a:gd name="connsiteY3" fmla="*/ 6858000 h 6858000"/>
              <a:gd name="connsiteX4" fmla="*/ 61155 w 12192000"/>
              <a:gd name="connsiteY4" fmla="*/ 6858000 h 6858000"/>
              <a:gd name="connsiteX5" fmla="*/ 0 w 12192000"/>
              <a:gd name="connsiteY5" fmla="*/ 6787650 h 6858000"/>
              <a:gd name="connsiteX6" fmla="*/ 0 w 12192000"/>
              <a:gd name="connsiteY6" fmla="*/ 4318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4968433" y="0"/>
                </a:moveTo>
                <a:lnTo>
                  <a:pt x="12192000" y="0"/>
                </a:lnTo>
                <a:lnTo>
                  <a:pt x="12192000" y="2199776"/>
                </a:lnTo>
                <a:lnTo>
                  <a:pt x="6833326" y="6858000"/>
                </a:lnTo>
                <a:lnTo>
                  <a:pt x="61155" y="6858000"/>
                </a:lnTo>
                <a:lnTo>
                  <a:pt x="0" y="6787650"/>
                </a:lnTo>
                <a:lnTo>
                  <a:pt x="0" y="431899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300078 h 6858000"/>
              <a:gd name="connsiteX3" fmla="*/ 3153447 w 6096000"/>
              <a:gd name="connsiteY3" fmla="*/ 6858000 h 6858000"/>
              <a:gd name="connsiteX4" fmla="*/ 0 w 6096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4300078"/>
                </a:lnTo>
                <a:lnTo>
                  <a:pt x="31534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0508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Halb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932936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6DB926E5-1D5B-EE4C-A1CA-FAEEE8442BA0}"/>
              </a:ext>
            </a:extLst>
          </p:cNvPr>
          <p:cNvSpPr/>
          <p:nvPr userDrawn="1"/>
        </p:nvSpPr>
        <p:spPr>
          <a:xfrm>
            <a:off x="809625" y="0"/>
            <a:ext cx="8334375" cy="5143500"/>
          </a:xfrm>
          <a:custGeom>
            <a:avLst/>
            <a:gdLst>
              <a:gd name="connsiteX0" fmla="*/ 7889227 w 11112882"/>
              <a:gd name="connsiteY0" fmla="*/ 0 h 6858000"/>
              <a:gd name="connsiteX1" fmla="*/ 11112882 w 11112882"/>
              <a:gd name="connsiteY1" fmla="*/ 0 h 6858000"/>
              <a:gd name="connsiteX2" fmla="*/ 11112882 w 11112882"/>
              <a:gd name="connsiteY2" fmla="*/ 4326824 h 6858000"/>
              <a:gd name="connsiteX3" fmla="*/ 8201096 w 11112882"/>
              <a:gd name="connsiteY3" fmla="*/ 6858000 h 6858000"/>
              <a:gd name="connsiteX4" fmla="*/ 0 w 1111288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882" h="6858000">
                <a:moveTo>
                  <a:pt x="7889227" y="0"/>
                </a:moveTo>
                <a:lnTo>
                  <a:pt x="11112882" y="0"/>
                </a:lnTo>
                <a:lnTo>
                  <a:pt x="11112882" y="4326824"/>
                </a:lnTo>
                <a:lnTo>
                  <a:pt x="82010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269566" y="0"/>
            <a:ext cx="3874435" cy="5143501"/>
          </a:xfrm>
          <a:custGeom>
            <a:avLst/>
            <a:gdLst>
              <a:gd name="connsiteX0" fmla="*/ 4587685 w 5165913"/>
              <a:gd name="connsiteY0" fmla="*/ 914400 h 6858001"/>
              <a:gd name="connsiteX1" fmla="*/ 4587685 w 5165913"/>
              <a:gd name="connsiteY1" fmla="*/ 5394011 h 6858001"/>
              <a:gd name="connsiteX2" fmla="*/ 2903560 w 5165913"/>
              <a:gd name="connsiteY2" fmla="*/ 6858001 h 6858001"/>
              <a:gd name="connsiteX3" fmla="*/ 0 w 5165913"/>
              <a:gd name="connsiteY3" fmla="*/ 6858001 h 6858001"/>
              <a:gd name="connsiteX4" fmla="*/ 0 w 5165913"/>
              <a:gd name="connsiteY4" fmla="*/ 4902415 h 6858001"/>
              <a:gd name="connsiteX5" fmla="*/ 2410985 w 5165913"/>
              <a:gd name="connsiteY5" fmla="*/ 0 h 6858001"/>
              <a:gd name="connsiteX6" fmla="*/ 5165913 w 5165913"/>
              <a:gd name="connsiteY6" fmla="*/ 0 h 6858001"/>
              <a:gd name="connsiteX7" fmla="*/ 5165913 w 5165913"/>
              <a:gd name="connsiteY7" fmla="*/ 311155 h 6858001"/>
              <a:gd name="connsiteX8" fmla="*/ 806469 w 5165913"/>
              <a:gd name="connsiteY8" fmla="*/ 4100764 h 6858001"/>
              <a:gd name="connsiteX9" fmla="*/ 806469 w 5165913"/>
              <a:gd name="connsiteY9" fmla="*/ 139478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65913" h="6858001">
                <a:moveTo>
                  <a:pt x="4587685" y="914400"/>
                </a:moveTo>
                <a:lnTo>
                  <a:pt x="4587685" y="5394011"/>
                </a:lnTo>
                <a:lnTo>
                  <a:pt x="2903560" y="6858001"/>
                </a:lnTo>
                <a:lnTo>
                  <a:pt x="0" y="6858001"/>
                </a:lnTo>
                <a:lnTo>
                  <a:pt x="0" y="4902415"/>
                </a:lnTo>
                <a:close/>
                <a:moveTo>
                  <a:pt x="2410985" y="0"/>
                </a:moveTo>
                <a:lnTo>
                  <a:pt x="5165913" y="0"/>
                </a:lnTo>
                <a:lnTo>
                  <a:pt x="5165913" y="311155"/>
                </a:lnTo>
                <a:lnTo>
                  <a:pt x="806469" y="4100764"/>
                </a:lnTo>
                <a:lnTo>
                  <a:pt x="806469" y="13947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38809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43998ED7-7A90-264C-8BA1-3E73DD42A437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9440" cy="5143500"/>
          </a:xfrm>
          <a:custGeom>
            <a:avLst/>
            <a:gdLst>
              <a:gd name="connsiteX0" fmla="*/ 2029480 w 5572586"/>
              <a:gd name="connsiteY0" fmla="*/ 0 h 6858000"/>
              <a:gd name="connsiteX1" fmla="*/ 5572586 w 5572586"/>
              <a:gd name="connsiteY1" fmla="*/ 0 h 6858000"/>
              <a:gd name="connsiteX2" fmla="*/ 5572586 w 5572586"/>
              <a:gd name="connsiteY2" fmla="*/ 6858000 h 6858000"/>
              <a:gd name="connsiteX3" fmla="*/ 0 w 5572586"/>
              <a:gd name="connsiteY3" fmla="*/ 6858000 h 6858000"/>
              <a:gd name="connsiteX4" fmla="*/ 0 w 5572586"/>
              <a:gd name="connsiteY4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586" h="6858000">
                <a:moveTo>
                  <a:pt x="2029480" y="0"/>
                </a:moveTo>
                <a:lnTo>
                  <a:pt x="5572586" y="0"/>
                </a:lnTo>
                <a:lnTo>
                  <a:pt x="5572586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34456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3018F7A-5E8A-EB4B-83A3-6303F40D6CB2}"/>
              </a:ext>
            </a:extLst>
          </p:cNvPr>
          <p:cNvSpPr/>
          <p:nvPr userDrawn="1"/>
        </p:nvSpPr>
        <p:spPr>
          <a:xfrm>
            <a:off x="0" y="0"/>
            <a:ext cx="7949804" cy="5143500"/>
          </a:xfrm>
          <a:custGeom>
            <a:avLst/>
            <a:gdLst>
              <a:gd name="connsiteX0" fmla="*/ 10600394 w 10600394"/>
              <a:gd name="connsiteY0" fmla="*/ 0 h 6858001"/>
              <a:gd name="connsiteX1" fmla="*/ 2711168 w 10600394"/>
              <a:gd name="connsiteY1" fmla="*/ 6858000 h 6858001"/>
              <a:gd name="connsiteX2" fmla="*/ 0 w 10600394"/>
              <a:gd name="connsiteY2" fmla="*/ 6858001 h 6858001"/>
              <a:gd name="connsiteX3" fmla="*/ 0 w 10600394"/>
              <a:gd name="connsiteY3" fmla="*/ 2455958 h 6858001"/>
              <a:gd name="connsiteX4" fmla="*/ 2825255 w 106003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0394" h="6858001">
                <a:moveTo>
                  <a:pt x="10600394" y="0"/>
                </a:moveTo>
                <a:lnTo>
                  <a:pt x="2711168" y="6858000"/>
                </a:lnTo>
                <a:lnTo>
                  <a:pt x="0" y="6858001"/>
                </a:lnTo>
                <a:lnTo>
                  <a:pt x="0" y="2455958"/>
                </a:lnTo>
                <a:lnTo>
                  <a:pt x="2825255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37587" cy="5143501"/>
          </a:xfrm>
          <a:custGeom>
            <a:avLst/>
            <a:gdLst>
              <a:gd name="connsiteX0" fmla="*/ 5658888 w 8450116"/>
              <a:gd name="connsiteY0" fmla="*/ 2546440 h 6858001"/>
              <a:gd name="connsiteX1" fmla="*/ 5658888 w 8450116"/>
              <a:gd name="connsiteY1" fmla="*/ 5377124 h 6858001"/>
              <a:gd name="connsiteX2" fmla="*/ 3955334 w 8450116"/>
              <a:gd name="connsiteY2" fmla="*/ 6858000 h 6858001"/>
              <a:gd name="connsiteX3" fmla="*/ 699005 w 8450116"/>
              <a:gd name="connsiteY3" fmla="*/ 6858001 h 6858001"/>
              <a:gd name="connsiteX4" fmla="*/ 8450116 w 8450116"/>
              <a:gd name="connsiteY4" fmla="*/ 0 h 6858001"/>
              <a:gd name="connsiteX5" fmla="*/ 560889 w 8450116"/>
              <a:gd name="connsiteY5" fmla="*/ 6858001 h 6858001"/>
              <a:gd name="connsiteX6" fmla="*/ 0 w 8450116"/>
              <a:gd name="connsiteY6" fmla="*/ 6858000 h 6858001"/>
              <a:gd name="connsiteX7" fmla="*/ 0 w 8450116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0116" h="6858001">
                <a:moveTo>
                  <a:pt x="5658888" y="2546440"/>
                </a:moveTo>
                <a:lnTo>
                  <a:pt x="5658888" y="5377124"/>
                </a:lnTo>
                <a:lnTo>
                  <a:pt x="3955334" y="6858000"/>
                </a:lnTo>
                <a:lnTo>
                  <a:pt x="699005" y="6858001"/>
                </a:lnTo>
                <a:close/>
                <a:moveTo>
                  <a:pt x="8450116" y="0"/>
                </a:moveTo>
                <a:lnTo>
                  <a:pt x="560889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578963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56244" y="0"/>
            <a:ext cx="4287756" cy="5143499"/>
          </a:xfrm>
          <a:custGeom>
            <a:avLst/>
            <a:gdLst>
              <a:gd name="connsiteX0" fmla="*/ 5717008 w 5717008"/>
              <a:gd name="connsiteY0" fmla="*/ 333165 h 6857999"/>
              <a:gd name="connsiteX1" fmla="*/ 5717008 w 5717008"/>
              <a:gd name="connsiteY1" fmla="*/ 5917154 h 6857999"/>
              <a:gd name="connsiteX2" fmla="*/ 4634690 w 5717008"/>
              <a:gd name="connsiteY2" fmla="*/ 6857999 h 6857999"/>
              <a:gd name="connsiteX3" fmla="*/ 889338 w 5717008"/>
              <a:gd name="connsiteY3" fmla="*/ 6857999 h 6857999"/>
              <a:gd name="connsiteX4" fmla="*/ 889338 w 5717008"/>
              <a:gd name="connsiteY4" fmla="*/ 4529794 h 6857999"/>
              <a:gd name="connsiteX5" fmla="*/ 5717008 w 5717008"/>
              <a:gd name="connsiteY5" fmla="*/ 0 h 6857999"/>
              <a:gd name="connsiteX6" fmla="*/ 5717008 w 5717008"/>
              <a:gd name="connsiteY6" fmla="*/ 240116 h 6857999"/>
              <a:gd name="connsiteX7" fmla="*/ 0 w 5717008"/>
              <a:gd name="connsiteY7" fmla="*/ 5209835 h 6857999"/>
              <a:gd name="connsiteX8" fmla="*/ 0 w 5717008"/>
              <a:gd name="connsiteY8" fmla="*/ 2134397 h 6857999"/>
              <a:gd name="connsiteX9" fmla="*/ 2455342 w 571700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7008" h="6857999">
                <a:moveTo>
                  <a:pt x="5717008" y="333165"/>
                </a:moveTo>
                <a:lnTo>
                  <a:pt x="5717008" y="5917154"/>
                </a:lnTo>
                <a:lnTo>
                  <a:pt x="4634690" y="6857999"/>
                </a:lnTo>
                <a:lnTo>
                  <a:pt x="889338" y="6857999"/>
                </a:lnTo>
                <a:lnTo>
                  <a:pt x="889338" y="4529794"/>
                </a:lnTo>
                <a:close/>
                <a:moveTo>
                  <a:pt x="5717008" y="0"/>
                </a:moveTo>
                <a:lnTo>
                  <a:pt x="5717008" y="240116"/>
                </a:lnTo>
                <a:lnTo>
                  <a:pt x="0" y="5209835"/>
                </a:lnTo>
                <a:lnTo>
                  <a:pt x="0" y="2134397"/>
                </a:lnTo>
                <a:lnTo>
                  <a:pt x="245534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285187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2F40C91-76A7-494A-A0BC-F0CEB565815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1528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39782 h 6858000"/>
              <a:gd name="connsiteX3" fmla="*/ 5038758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4479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5152845" y="0"/>
                </a:moveTo>
                <a:lnTo>
                  <a:pt x="12192000" y="0"/>
                </a:lnTo>
                <a:lnTo>
                  <a:pt x="12192000" y="639782"/>
                </a:lnTo>
                <a:lnTo>
                  <a:pt x="5038758" y="6858000"/>
                </a:lnTo>
                <a:lnTo>
                  <a:pt x="0" y="6858000"/>
                </a:lnTo>
                <a:lnTo>
                  <a:pt x="0" y="44793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5175" y="212437"/>
            <a:ext cx="3739808" cy="4623014"/>
          </a:xfrm>
          <a:custGeom>
            <a:avLst/>
            <a:gdLst>
              <a:gd name="connsiteX0" fmla="*/ 4986411 w 4986411"/>
              <a:gd name="connsiteY0" fmla="*/ 985336 h 6164019"/>
              <a:gd name="connsiteX1" fmla="*/ 4986411 w 4986411"/>
              <a:gd name="connsiteY1" fmla="*/ 3023842 h 6164019"/>
              <a:gd name="connsiteX2" fmla="*/ 1374051 w 4986411"/>
              <a:gd name="connsiteY2" fmla="*/ 6164019 h 6164019"/>
              <a:gd name="connsiteX3" fmla="*/ 1374051 w 4986411"/>
              <a:gd name="connsiteY3" fmla="*/ 4125513 h 6164019"/>
              <a:gd name="connsiteX4" fmla="*/ 3612360 w 4986411"/>
              <a:gd name="connsiteY4" fmla="*/ 0 h 6164019"/>
              <a:gd name="connsiteX5" fmla="*/ 3612360 w 4986411"/>
              <a:gd name="connsiteY5" fmla="*/ 2038506 h 6164019"/>
              <a:gd name="connsiteX6" fmla="*/ 0 w 4986411"/>
              <a:gd name="connsiteY6" fmla="*/ 5178683 h 6164019"/>
              <a:gd name="connsiteX7" fmla="*/ 0 w 4986411"/>
              <a:gd name="connsiteY7" fmla="*/ 3140177 h 616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6411" h="6164019">
                <a:moveTo>
                  <a:pt x="4986411" y="985336"/>
                </a:moveTo>
                <a:lnTo>
                  <a:pt x="4986411" y="3023842"/>
                </a:lnTo>
                <a:lnTo>
                  <a:pt x="1374051" y="6164019"/>
                </a:lnTo>
                <a:lnTo>
                  <a:pt x="1374051" y="4125513"/>
                </a:lnTo>
                <a:close/>
                <a:moveTo>
                  <a:pt x="3612360" y="0"/>
                </a:moveTo>
                <a:lnTo>
                  <a:pt x="3612360" y="2038506"/>
                </a:lnTo>
                <a:lnTo>
                  <a:pt x="0" y="5178683"/>
                </a:lnTo>
                <a:lnTo>
                  <a:pt x="0" y="31401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618849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293B6CD-DE54-BE4C-8753-1DB866F51284}"/>
              </a:ext>
            </a:extLst>
          </p:cNvPr>
          <p:cNvSpPr/>
          <p:nvPr userDrawn="1"/>
        </p:nvSpPr>
        <p:spPr>
          <a:xfrm flipH="1" flipV="1">
            <a:off x="6315075" y="2684860"/>
            <a:ext cx="2828925" cy="24586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11153" y="0"/>
            <a:ext cx="4232848" cy="5143499"/>
          </a:xfrm>
          <a:custGeom>
            <a:avLst/>
            <a:gdLst>
              <a:gd name="connsiteX0" fmla="*/ 4119187 w 5643797"/>
              <a:gd name="connsiteY0" fmla="*/ 0 h 6857998"/>
              <a:gd name="connsiteX1" fmla="*/ 5643797 w 5643797"/>
              <a:gd name="connsiteY1" fmla="*/ 0 h 6857998"/>
              <a:gd name="connsiteX2" fmla="*/ 5643796 w 5643797"/>
              <a:gd name="connsiteY2" fmla="*/ 3443828 h 6857998"/>
              <a:gd name="connsiteX3" fmla="*/ 1716244 w 5643797"/>
              <a:gd name="connsiteY3" fmla="*/ 6857998 h 6857998"/>
              <a:gd name="connsiteX4" fmla="*/ 0 w 5643797"/>
              <a:gd name="connsiteY4" fmla="*/ 6857998 h 6857998"/>
              <a:gd name="connsiteX5" fmla="*/ 0 w 5643797"/>
              <a:gd name="connsiteY5" fmla="*/ 3580755 h 6857998"/>
              <a:gd name="connsiteX6" fmla="*/ 1424956 w 5643797"/>
              <a:gd name="connsiteY6" fmla="*/ 0 h 6857998"/>
              <a:gd name="connsiteX7" fmla="*/ 3969275 w 5643797"/>
              <a:gd name="connsiteY7" fmla="*/ 0 h 6857998"/>
              <a:gd name="connsiteX8" fmla="*/ 737443 w 5643797"/>
              <a:gd name="connsiteY8" fmla="*/ 2809388 h 6857998"/>
              <a:gd name="connsiteX9" fmla="*/ 737442 w 5643797"/>
              <a:gd name="connsiteY9" fmla="*/ 597647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3797" h="6857998">
                <a:moveTo>
                  <a:pt x="4119187" y="0"/>
                </a:moveTo>
                <a:lnTo>
                  <a:pt x="5643797" y="0"/>
                </a:lnTo>
                <a:lnTo>
                  <a:pt x="5643796" y="3443828"/>
                </a:lnTo>
                <a:lnTo>
                  <a:pt x="1716244" y="6857998"/>
                </a:lnTo>
                <a:lnTo>
                  <a:pt x="0" y="6857998"/>
                </a:lnTo>
                <a:lnTo>
                  <a:pt x="0" y="3580755"/>
                </a:lnTo>
                <a:close/>
                <a:moveTo>
                  <a:pt x="1424956" y="0"/>
                </a:moveTo>
                <a:lnTo>
                  <a:pt x="3969275" y="0"/>
                </a:lnTo>
                <a:lnTo>
                  <a:pt x="737443" y="2809388"/>
                </a:lnTo>
                <a:lnTo>
                  <a:pt x="737442" y="59764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204861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5916921" cy="5143501"/>
          </a:xfrm>
          <a:custGeom>
            <a:avLst/>
            <a:gdLst>
              <a:gd name="connsiteX0" fmla="*/ 6096001 w 7889228"/>
              <a:gd name="connsiteY0" fmla="*/ 1687974 h 6858001"/>
              <a:gd name="connsiteX1" fmla="*/ 6096001 w 7889228"/>
              <a:gd name="connsiteY1" fmla="*/ 5321445 h 6858001"/>
              <a:gd name="connsiteX2" fmla="*/ 4328397 w 7889228"/>
              <a:gd name="connsiteY2" fmla="*/ 6857999 h 6858001"/>
              <a:gd name="connsiteX3" fmla="*/ 148567 w 7889228"/>
              <a:gd name="connsiteY3" fmla="*/ 6857999 h 6858001"/>
              <a:gd name="connsiteX4" fmla="*/ 2718658 w 7889228"/>
              <a:gd name="connsiteY4" fmla="*/ 0 h 6858001"/>
              <a:gd name="connsiteX5" fmla="*/ 7889228 w 7889228"/>
              <a:gd name="connsiteY5" fmla="*/ 0 h 6858001"/>
              <a:gd name="connsiteX6" fmla="*/ 0 w 7889228"/>
              <a:gd name="connsiteY6" fmla="*/ 6858001 h 6858001"/>
              <a:gd name="connsiteX7" fmla="*/ 0 w 7889228"/>
              <a:gd name="connsiteY7" fmla="*/ 23632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9228" h="6858001">
                <a:moveTo>
                  <a:pt x="6096001" y="1687974"/>
                </a:moveTo>
                <a:lnTo>
                  <a:pt x="6096001" y="5321445"/>
                </a:lnTo>
                <a:lnTo>
                  <a:pt x="4328397" y="6857999"/>
                </a:lnTo>
                <a:lnTo>
                  <a:pt x="148567" y="6857999"/>
                </a:lnTo>
                <a:close/>
                <a:moveTo>
                  <a:pt x="2718658" y="0"/>
                </a:moveTo>
                <a:lnTo>
                  <a:pt x="7889228" y="0"/>
                </a:lnTo>
                <a:lnTo>
                  <a:pt x="0" y="6858001"/>
                </a:lnTo>
                <a:lnTo>
                  <a:pt x="0" y="23632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161095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AEE996C-9BED-BD43-8C69-A76E669E7C46}"/>
              </a:ext>
            </a:extLst>
          </p:cNvPr>
          <p:cNvSpPr/>
          <p:nvPr userDrawn="1"/>
        </p:nvSpPr>
        <p:spPr>
          <a:xfrm>
            <a:off x="1235869" y="0"/>
            <a:ext cx="7908131" cy="5143500"/>
          </a:xfrm>
          <a:custGeom>
            <a:avLst/>
            <a:gdLst>
              <a:gd name="connsiteX0" fmla="*/ 7889226 w 10544671"/>
              <a:gd name="connsiteY0" fmla="*/ 0 h 6858000"/>
              <a:gd name="connsiteX1" fmla="*/ 10544671 w 10544671"/>
              <a:gd name="connsiteY1" fmla="*/ 0 h 6858000"/>
              <a:gd name="connsiteX2" fmla="*/ 10544671 w 10544671"/>
              <a:gd name="connsiteY2" fmla="*/ 4450482 h 6858000"/>
              <a:gd name="connsiteX3" fmla="*/ 7775138 w 10544671"/>
              <a:gd name="connsiteY3" fmla="*/ 6858000 h 6858000"/>
              <a:gd name="connsiteX4" fmla="*/ 0 w 105446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4671" h="6858000">
                <a:moveTo>
                  <a:pt x="7889226" y="0"/>
                </a:moveTo>
                <a:lnTo>
                  <a:pt x="10544671" y="0"/>
                </a:lnTo>
                <a:lnTo>
                  <a:pt x="10544671" y="4450482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7750" y="0"/>
            <a:ext cx="4286250" cy="5143500"/>
          </a:xfrm>
          <a:custGeom>
            <a:avLst/>
            <a:gdLst>
              <a:gd name="connsiteX0" fmla="*/ 4429273 w 5715000"/>
              <a:gd name="connsiteY0" fmla="*/ 0 h 6858000"/>
              <a:gd name="connsiteX1" fmla="*/ 5715000 w 5715000"/>
              <a:gd name="connsiteY1" fmla="*/ 0 h 6858000"/>
              <a:gd name="connsiteX2" fmla="*/ 5715000 w 5715000"/>
              <a:gd name="connsiteY2" fmla="*/ 5641160 h 6858000"/>
              <a:gd name="connsiteX3" fmla="*/ 4315185 w 5715000"/>
              <a:gd name="connsiteY3" fmla="*/ 6858000 h 6858000"/>
              <a:gd name="connsiteX4" fmla="*/ 0 w 5715000"/>
              <a:gd name="connsiteY4" fmla="*/ 6858000 h 6858000"/>
              <a:gd name="connsiteX5" fmla="*/ 0 w 5715000"/>
              <a:gd name="connsiteY5" fmla="*/ 3850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6858000">
                <a:moveTo>
                  <a:pt x="4429273" y="0"/>
                </a:moveTo>
                <a:lnTo>
                  <a:pt x="5715000" y="0"/>
                </a:lnTo>
                <a:lnTo>
                  <a:pt x="5715000" y="5641160"/>
                </a:lnTo>
                <a:lnTo>
                  <a:pt x="4315185" y="6858000"/>
                </a:lnTo>
                <a:lnTo>
                  <a:pt x="0" y="6858000"/>
                </a:lnTo>
                <a:lnTo>
                  <a:pt x="0" y="38503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38120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DE4384A-F885-E943-9809-07A36869486E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41B765-BF0C-2948-9E47-AFDC9DFDB1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266700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20137" y="562868"/>
            <a:ext cx="1893655" cy="4057830"/>
          </a:xfrm>
          <a:custGeom>
            <a:avLst/>
            <a:gdLst>
              <a:gd name="connsiteX0" fmla="*/ 306923 w 2524873"/>
              <a:gd name="connsiteY0" fmla="*/ 0 h 5410440"/>
              <a:gd name="connsiteX1" fmla="*/ 2217950 w 2524873"/>
              <a:gd name="connsiteY1" fmla="*/ 0 h 5410440"/>
              <a:gd name="connsiteX2" fmla="*/ 2524873 w 2524873"/>
              <a:gd name="connsiteY2" fmla="*/ 306924 h 5410440"/>
              <a:gd name="connsiteX3" fmla="*/ 2524873 w 2524873"/>
              <a:gd name="connsiteY3" fmla="*/ 5103518 h 5410440"/>
              <a:gd name="connsiteX4" fmla="*/ 2217950 w 2524873"/>
              <a:gd name="connsiteY4" fmla="*/ 5410440 h 5410440"/>
              <a:gd name="connsiteX5" fmla="*/ 306923 w 2524873"/>
              <a:gd name="connsiteY5" fmla="*/ 5410440 h 5410440"/>
              <a:gd name="connsiteX6" fmla="*/ 0 w 2524873"/>
              <a:gd name="connsiteY6" fmla="*/ 5103518 h 5410440"/>
              <a:gd name="connsiteX7" fmla="*/ 0 w 2524873"/>
              <a:gd name="connsiteY7" fmla="*/ 306924 h 5410440"/>
              <a:gd name="connsiteX8" fmla="*/ 306923 w 2524873"/>
              <a:gd name="connsiteY8" fmla="*/ 0 h 541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4873" h="5410440">
                <a:moveTo>
                  <a:pt x="306923" y="0"/>
                </a:moveTo>
                <a:lnTo>
                  <a:pt x="2217950" y="0"/>
                </a:lnTo>
                <a:cubicBezTo>
                  <a:pt x="2387459" y="0"/>
                  <a:pt x="2524873" y="137415"/>
                  <a:pt x="2524873" y="306924"/>
                </a:cubicBezTo>
                <a:lnTo>
                  <a:pt x="2524873" y="5103518"/>
                </a:lnTo>
                <a:cubicBezTo>
                  <a:pt x="2524873" y="5273027"/>
                  <a:pt x="2387459" y="5410440"/>
                  <a:pt x="2217950" y="5410440"/>
                </a:cubicBezTo>
                <a:lnTo>
                  <a:pt x="306923" y="5410440"/>
                </a:lnTo>
                <a:cubicBezTo>
                  <a:pt x="137414" y="5410440"/>
                  <a:pt x="0" y="5273027"/>
                  <a:pt x="0" y="5103518"/>
                </a:cubicBezTo>
                <a:lnTo>
                  <a:pt x="0" y="306924"/>
                </a:lnTo>
                <a:cubicBezTo>
                  <a:pt x="0" y="137415"/>
                  <a:pt x="137414" y="0"/>
                  <a:pt x="30692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283765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2B49C92-7A52-FB4B-B0CB-55372F472EFF}"/>
              </a:ext>
            </a:extLst>
          </p:cNvPr>
          <p:cNvSpPr/>
          <p:nvPr userDrawn="1"/>
        </p:nvSpPr>
        <p:spPr>
          <a:xfrm>
            <a:off x="0" y="0"/>
            <a:ext cx="8320088" cy="5143500"/>
          </a:xfrm>
          <a:custGeom>
            <a:avLst/>
            <a:gdLst>
              <a:gd name="connsiteX0" fmla="*/ 3317652 w 11092790"/>
              <a:gd name="connsiteY0" fmla="*/ 0 h 6858000"/>
              <a:gd name="connsiteX1" fmla="*/ 11092790 w 11092790"/>
              <a:gd name="connsiteY1" fmla="*/ 0 h 6858000"/>
              <a:gd name="connsiteX2" fmla="*/ 3203564 w 11092790"/>
              <a:gd name="connsiteY2" fmla="*/ 6858000 h 6858000"/>
              <a:gd name="connsiteX3" fmla="*/ 0 w 11092790"/>
              <a:gd name="connsiteY3" fmla="*/ 6858000 h 6858000"/>
              <a:gd name="connsiteX4" fmla="*/ 0 w 11092790"/>
              <a:gd name="connsiteY4" fmla="*/ 2883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2790" h="6858000">
                <a:moveTo>
                  <a:pt x="3317652" y="0"/>
                </a:moveTo>
                <a:lnTo>
                  <a:pt x="11092790" y="0"/>
                </a:lnTo>
                <a:lnTo>
                  <a:pt x="3203564" y="6858000"/>
                </a:lnTo>
                <a:lnTo>
                  <a:pt x="0" y="6858000"/>
                </a:lnTo>
                <a:lnTo>
                  <a:pt x="0" y="288399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36F238-34B3-AA49-B48A-C3D8D1F794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3" y="491729"/>
            <a:ext cx="4245769" cy="42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19558" y="739406"/>
            <a:ext cx="2641803" cy="3738622"/>
          </a:xfrm>
          <a:custGeom>
            <a:avLst/>
            <a:gdLst>
              <a:gd name="connsiteX0" fmla="*/ 131069 w 3522404"/>
              <a:gd name="connsiteY0" fmla="*/ 0 h 4984829"/>
              <a:gd name="connsiteX1" fmla="*/ 3391335 w 3522404"/>
              <a:gd name="connsiteY1" fmla="*/ 0 h 4984829"/>
              <a:gd name="connsiteX2" fmla="*/ 3522404 w 3522404"/>
              <a:gd name="connsiteY2" fmla="*/ 131069 h 4984829"/>
              <a:gd name="connsiteX3" fmla="*/ 3522404 w 3522404"/>
              <a:gd name="connsiteY3" fmla="*/ 4853761 h 4984829"/>
              <a:gd name="connsiteX4" fmla="*/ 3391335 w 3522404"/>
              <a:gd name="connsiteY4" fmla="*/ 4984829 h 4984829"/>
              <a:gd name="connsiteX5" fmla="*/ 131069 w 3522404"/>
              <a:gd name="connsiteY5" fmla="*/ 4984829 h 4984829"/>
              <a:gd name="connsiteX6" fmla="*/ 0 w 3522404"/>
              <a:gd name="connsiteY6" fmla="*/ 4853761 h 4984829"/>
              <a:gd name="connsiteX7" fmla="*/ 0 w 3522404"/>
              <a:gd name="connsiteY7" fmla="*/ 131069 h 4984829"/>
              <a:gd name="connsiteX8" fmla="*/ 131069 w 3522404"/>
              <a:gd name="connsiteY8" fmla="*/ 0 h 498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404" h="4984829">
                <a:moveTo>
                  <a:pt x="131069" y="0"/>
                </a:moveTo>
                <a:lnTo>
                  <a:pt x="3391335" y="0"/>
                </a:lnTo>
                <a:cubicBezTo>
                  <a:pt x="3463723" y="0"/>
                  <a:pt x="3522404" y="58681"/>
                  <a:pt x="3522404" y="131069"/>
                </a:cubicBezTo>
                <a:lnTo>
                  <a:pt x="3522404" y="4853761"/>
                </a:lnTo>
                <a:cubicBezTo>
                  <a:pt x="3522404" y="4926148"/>
                  <a:pt x="3463723" y="4984829"/>
                  <a:pt x="3391335" y="4984829"/>
                </a:cubicBezTo>
                <a:lnTo>
                  <a:pt x="131069" y="4984829"/>
                </a:lnTo>
                <a:cubicBezTo>
                  <a:pt x="58682" y="4984829"/>
                  <a:pt x="0" y="4926148"/>
                  <a:pt x="0" y="4853761"/>
                </a:cubicBezTo>
                <a:lnTo>
                  <a:pt x="0" y="131069"/>
                </a:lnTo>
                <a:cubicBezTo>
                  <a:pt x="0" y="58681"/>
                  <a:pt x="58682" y="0"/>
                  <a:pt x="13106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4092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b="1" cap="all" baseline="0"/>
              <a:t>Überschrift Halb mit Titel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60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0000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436589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BF293C0-CBF3-584D-A578-94DCEB264305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7283AA-45C9-EB43-AA6F-F4AA17FF32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57" y="1657350"/>
            <a:ext cx="4588669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23689" y="1790923"/>
            <a:ext cx="3460886" cy="2248034"/>
          </a:xfrm>
          <a:custGeom>
            <a:avLst/>
            <a:gdLst>
              <a:gd name="connsiteX0" fmla="*/ 0 w 4614515"/>
              <a:gd name="connsiteY0" fmla="*/ 0 h 2997379"/>
              <a:gd name="connsiteX1" fmla="*/ 4614515 w 4614515"/>
              <a:gd name="connsiteY1" fmla="*/ 0 h 2997379"/>
              <a:gd name="connsiteX2" fmla="*/ 4614515 w 4614515"/>
              <a:gd name="connsiteY2" fmla="*/ 2997379 h 2997379"/>
              <a:gd name="connsiteX3" fmla="*/ 0 w 4614515"/>
              <a:gd name="connsiteY3" fmla="*/ 2997379 h 299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4515" h="2997379">
                <a:moveTo>
                  <a:pt x="0" y="0"/>
                </a:moveTo>
                <a:lnTo>
                  <a:pt x="4614515" y="0"/>
                </a:lnTo>
                <a:lnTo>
                  <a:pt x="4614515" y="2997379"/>
                </a:lnTo>
                <a:lnTo>
                  <a:pt x="0" y="29973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471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EC06125-8966-ED40-B00D-82E25A343079}"/>
              </a:ext>
            </a:extLst>
          </p:cNvPr>
          <p:cNvSpPr/>
          <p:nvPr userDrawn="1"/>
        </p:nvSpPr>
        <p:spPr>
          <a:xfrm>
            <a:off x="0" y="0"/>
            <a:ext cx="6615113" cy="5724525"/>
          </a:xfrm>
          <a:custGeom>
            <a:avLst/>
            <a:gdLst>
              <a:gd name="connsiteX0" fmla="*/ 0 w 7924801"/>
              <a:gd name="connsiteY0" fmla="*/ 0 h 6858001"/>
              <a:gd name="connsiteX1" fmla="*/ 7924801 w 7924801"/>
              <a:gd name="connsiteY1" fmla="*/ 0 h 6858001"/>
              <a:gd name="connsiteX2" fmla="*/ 35573 w 7924801"/>
              <a:gd name="connsiteY2" fmla="*/ 6858001 h 6858001"/>
              <a:gd name="connsiteX3" fmla="*/ 0 w 79248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1" h="6858001">
                <a:moveTo>
                  <a:pt x="0" y="0"/>
                </a:moveTo>
                <a:lnTo>
                  <a:pt x="7924801" y="0"/>
                </a:lnTo>
                <a:lnTo>
                  <a:pt x="3557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62F5202A-6FE2-324E-9F0B-7E0129D34347}"/>
              </a:ext>
            </a:extLst>
          </p:cNvPr>
          <p:cNvSpPr/>
          <p:nvPr userDrawn="1"/>
        </p:nvSpPr>
        <p:spPr>
          <a:xfrm>
            <a:off x="0" y="0"/>
            <a:ext cx="1134666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351547"/>
            <a:ext cx="3595202" cy="4791953"/>
          </a:xfrm>
          <a:custGeom>
            <a:avLst/>
            <a:gdLst>
              <a:gd name="connsiteX0" fmla="*/ 4793602 w 4793602"/>
              <a:gd name="connsiteY0" fmla="*/ 0 h 6389270"/>
              <a:gd name="connsiteX1" fmla="*/ 4793602 w 4793602"/>
              <a:gd name="connsiteY1" fmla="*/ 5409673 h 6389270"/>
              <a:gd name="connsiteX2" fmla="*/ 3666705 w 4793602"/>
              <a:gd name="connsiteY2" fmla="*/ 6389270 h 6389270"/>
              <a:gd name="connsiteX3" fmla="*/ 0 w 4793602"/>
              <a:gd name="connsiteY3" fmla="*/ 6389270 h 6389270"/>
              <a:gd name="connsiteX4" fmla="*/ 0 w 4793602"/>
              <a:gd name="connsiteY4" fmla="*/ 4167014 h 638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3602" h="6389270">
                <a:moveTo>
                  <a:pt x="4793602" y="0"/>
                </a:moveTo>
                <a:lnTo>
                  <a:pt x="4793602" y="5409673"/>
                </a:lnTo>
                <a:lnTo>
                  <a:pt x="3666705" y="6389270"/>
                </a:lnTo>
                <a:lnTo>
                  <a:pt x="0" y="6389270"/>
                </a:lnTo>
                <a:lnTo>
                  <a:pt x="0" y="416701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218973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84DE823-9CAB-4449-8559-815A1DE8443D}"/>
              </a:ext>
            </a:extLst>
          </p:cNvPr>
          <p:cNvSpPr/>
          <p:nvPr userDrawn="1"/>
        </p:nvSpPr>
        <p:spPr>
          <a:xfrm>
            <a:off x="2826544" y="0"/>
            <a:ext cx="6317456" cy="5143500"/>
          </a:xfrm>
          <a:custGeom>
            <a:avLst/>
            <a:gdLst>
              <a:gd name="connsiteX0" fmla="*/ 7889226 w 8423171"/>
              <a:gd name="connsiteY0" fmla="*/ 0 h 6858000"/>
              <a:gd name="connsiteX1" fmla="*/ 8423171 w 8423171"/>
              <a:gd name="connsiteY1" fmla="*/ 0 h 6858000"/>
              <a:gd name="connsiteX2" fmla="*/ 8423171 w 8423171"/>
              <a:gd name="connsiteY2" fmla="*/ 6294674 h 6858000"/>
              <a:gd name="connsiteX3" fmla="*/ 7775138 w 8423171"/>
              <a:gd name="connsiteY3" fmla="*/ 6858000 h 6858000"/>
              <a:gd name="connsiteX4" fmla="*/ 0 w 84231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171" h="6858000">
                <a:moveTo>
                  <a:pt x="7889226" y="0"/>
                </a:moveTo>
                <a:lnTo>
                  <a:pt x="8423171" y="0"/>
                </a:lnTo>
                <a:lnTo>
                  <a:pt x="8423171" y="6294674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27741" y="0"/>
            <a:ext cx="5316260" cy="5143500"/>
          </a:xfrm>
          <a:custGeom>
            <a:avLst/>
            <a:gdLst>
              <a:gd name="connsiteX0" fmla="*/ 3927570 w 7088347"/>
              <a:gd name="connsiteY0" fmla="*/ 0 h 6858000"/>
              <a:gd name="connsiteX1" fmla="*/ 7088347 w 7088347"/>
              <a:gd name="connsiteY1" fmla="*/ 0 h 6858000"/>
              <a:gd name="connsiteX2" fmla="*/ 7088347 w 7088347"/>
              <a:gd name="connsiteY2" fmla="*/ 4326823 h 6858000"/>
              <a:gd name="connsiteX3" fmla="*/ 4176561 w 7088347"/>
              <a:gd name="connsiteY3" fmla="*/ 6858000 h 6858000"/>
              <a:gd name="connsiteX4" fmla="*/ 0 w 7088347"/>
              <a:gd name="connsiteY4" fmla="*/ 6858000 h 6858000"/>
              <a:gd name="connsiteX5" fmla="*/ 0 w 7088347"/>
              <a:gd name="connsiteY5" fmla="*/ 34141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8347" h="6858000">
                <a:moveTo>
                  <a:pt x="3927570" y="0"/>
                </a:moveTo>
                <a:lnTo>
                  <a:pt x="7088347" y="0"/>
                </a:lnTo>
                <a:lnTo>
                  <a:pt x="7088347" y="4326823"/>
                </a:lnTo>
                <a:lnTo>
                  <a:pt x="4176561" y="6858000"/>
                </a:lnTo>
                <a:lnTo>
                  <a:pt x="0" y="6858000"/>
                </a:lnTo>
                <a:lnTo>
                  <a:pt x="0" y="34141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64923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FCA7A35-4586-6342-8796-EA34232D2AD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755762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730228 h 6858000"/>
              <a:gd name="connsiteX3" fmla="*/ 7443542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697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7557629" y="0"/>
                </a:moveTo>
                <a:lnTo>
                  <a:pt x="12192000" y="0"/>
                </a:lnTo>
                <a:lnTo>
                  <a:pt x="12192000" y="2730228"/>
                </a:lnTo>
                <a:lnTo>
                  <a:pt x="7443542" y="6858000"/>
                </a:lnTo>
                <a:lnTo>
                  <a:pt x="0" y="6858000"/>
                </a:lnTo>
                <a:lnTo>
                  <a:pt x="0" y="656974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6096000 w 6096000"/>
              <a:gd name="connsiteY0" fmla="*/ 3571369 h 6858000"/>
              <a:gd name="connsiteX1" fmla="*/ 6096000 w 6096000"/>
              <a:gd name="connsiteY1" fmla="*/ 6521552 h 6858000"/>
              <a:gd name="connsiteX2" fmla="*/ 5708960 w 6096000"/>
              <a:gd name="connsiteY2" fmla="*/ 6858000 h 6858000"/>
              <a:gd name="connsiteX3" fmla="*/ 2315164 w 6096000"/>
              <a:gd name="connsiteY3" fmla="*/ 6858000 h 6858000"/>
              <a:gd name="connsiteX4" fmla="*/ 6096000 w 6096000"/>
              <a:gd name="connsiteY4" fmla="*/ 505199 h 6858000"/>
              <a:gd name="connsiteX5" fmla="*/ 6096000 w 6096000"/>
              <a:gd name="connsiteY5" fmla="*/ 3455383 h 6858000"/>
              <a:gd name="connsiteX6" fmla="*/ 2181737 w 6096000"/>
              <a:gd name="connsiteY6" fmla="*/ 6858000 h 6858000"/>
              <a:gd name="connsiteX7" fmla="*/ 1 w 6096000"/>
              <a:gd name="connsiteY7" fmla="*/ 6858000 h 6858000"/>
              <a:gd name="connsiteX8" fmla="*/ 0 w 6096000"/>
              <a:gd name="connsiteY8" fmla="*/ 5804370 h 6858000"/>
              <a:gd name="connsiteX9" fmla="*/ 3137169 w 6096000"/>
              <a:gd name="connsiteY9" fmla="*/ 0 h 6858000"/>
              <a:gd name="connsiteX10" fmla="*/ 6096000 w 6096000"/>
              <a:gd name="connsiteY10" fmla="*/ 0 h 6858000"/>
              <a:gd name="connsiteX11" fmla="*/ 6096000 w 6096000"/>
              <a:gd name="connsiteY11" fmla="*/ 378110 h 6858000"/>
              <a:gd name="connsiteX12" fmla="*/ 0 w 6096000"/>
              <a:gd name="connsiteY12" fmla="*/ 5677283 h 6858000"/>
              <a:gd name="connsiteX13" fmla="*/ 1 w 6096000"/>
              <a:gd name="connsiteY13" fmla="*/ 272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000" h="6858000">
                <a:moveTo>
                  <a:pt x="6096000" y="3571369"/>
                </a:moveTo>
                <a:lnTo>
                  <a:pt x="6096000" y="6521552"/>
                </a:lnTo>
                <a:lnTo>
                  <a:pt x="5708960" y="6858000"/>
                </a:lnTo>
                <a:lnTo>
                  <a:pt x="2315164" y="6858000"/>
                </a:lnTo>
                <a:close/>
                <a:moveTo>
                  <a:pt x="6096000" y="505199"/>
                </a:moveTo>
                <a:lnTo>
                  <a:pt x="6096000" y="3455383"/>
                </a:lnTo>
                <a:lnTo>
                  <a:pt x="2181737" y="6858000"/>
                </a:lnTo>
                <a:lnTo>
                  <a:pt x="1" y="6858000"/>
                </a:lnTo>
                <a:lnTo>
                  <a:pt x="0" y="5804370"/>
                </a:lnTo>
                <a:close/>
                <a:moveTo>
                  <a:pt x="3137169" y="0"/>
                </a:moveTo>
                <a:lnTo>
                  <a:pt x="6096000" y="0"/>
                </a:lnTo>
                <a:lnTo>
                  <a:pt x="6096000" y="378110"/>
                </a:lnTo>
                <a:lnTo>
                  <a:pt x="0" y="5677283"/>
                </a:lnTo>
                <a:lnTo>
                  <a:pt x="1" y="272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636186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474BF29-757D-1641-9DEE-36E2809C433E}"/>
              </a:ext>
            </a:extLst>
          </p:cNvPr>
          <p:cNvSpPr/>
          <p:nvPr userDrawn="1"/>
        </p:nvSpPr>
        <p:spPr>
          <a:xfrm>
            <a:off x="1283494" y="0"/>
            <a:ext cx="7860506" cy="5143500"/>
          </a:xfrm>
          <a:custGeom>
            <a:avLst/>
            <a:gdLst>
              <a:gd name="connsiteX0" fmla="*/ 7889226 w 10480235"/>
              <a:gd name="connsiteY0" fmla="*/ 0 h 6858000"/>
              <a:gd name="connsiteX1" fmla="*/ 10480235 w 10480235"/>
              <a:gd name="connsiteY1" fmla="*/ 0 h 6858000"/>
              <a:gd name="connsiteX2" fmla="*/ 10480235 w 10480235"/>
              <a:gd name="connsiteY2" fmla="*/ 4506496 h 6858000"/>
              <a:gd name="connsiteX3" fmla="*/ 7775139 w 10480235"/>
              <a:gd name="connsiteY3" fmla="*/ 6858000 h 6858000"/>
              <a:gd name="connsiteX4" fmla="*/ 0 w 1048023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0235" h="6858000">
                <a:moveTo>
                  <a:pt x="7889226" y="0"/>
                </a:moveTo>
                <a:lnTo>
                  <a:pt x="10480235" y="0"/>
                </a:lnTo>
                <a:lnTo>
                  <a:pt x="10480235" y="450649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EE7F51A5-38FC-2E4E-926B-54C29B28699D}"/>
              </a:ext>
            </a:extLst>
          </p:cNvPr>
          <p:cNvSpPr/>
          <p:nvPr userDrawn="1"/>
        </p:nvSpPr>
        <p:spPr>
          <a:xfrm>
            <a:off x="4632723" y="122635"/>
            <a:ext cx="2753915" cy="4783931"/>
          </a:xfrm>
          <a:custGeom>
            <a:avLst/>
            <a:gdLst>
              <a:gd name="connsiteX0" fmla="*/ 1537995 w 1537995"/>
              <a:gd name="connsiteY0" fmla="*/ 0 h 2671902"/>
              <a:gd name="connsiteX1" fmla="*/ 1537995 w 1537995"/>
              <a:gd name="connsiteY1" fmla="*/ 1334943 h 2671902"/>
              <a:gd name="connsiteX2" fmla="*/ 0 w 1537995"/>
              <a:gd name="connsiteY2" fmla="*/ 2671902 h 2671902"/>
              <a:gd name="connsiteX3" fmla="*/ 0 w 1537995"/>
              <a:gd name="connsiteY3" fmla="*/ 1336960 h 267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995" h="2671902">
                <a:moveTo>
                  <a:pt x="1537995" y="0"/>
                </a:moveTo>
                <a:lnTo>
                  <a:pt x="1537995" y="1334943"/>
                </a:lnTo>
                <a:lnTo>
                  <a:pt x="0" y="2671902"/>
                </a:lnTo>
                <a:lnTo>
                  <a:pt x="0" y="13369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Freeform: Shape 3">
            <a:extLst>
              <a:ext uri="{FF2B5EF4-FFF2-40B4-BE49-F238E27FC236}">
                <a16:creationId xmlns:a16="http://schemas.microsoft.com/office/drawing/2014/main" id="{493307A5-4EA9-B84A-A2E0-22A593E8939F}"/>
              </a:ext>
            </a:extLst>
          </p:cNvPr>
          <p:cNvSpPr/>
          <p:nvPr userDrawn="1"/>
        </p:nvSpPr>
        <p:spPr>
          <a:xfrm flipH="1" flipV="1">
            <a:off x="8243887" y="4361260"/>
            <a:ext cx="900113" cy="7822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14900" y="0"/>
            <a:ext cx="4229100" cy="5143500"/>
          </a:xfrm>
          <a:custGeom>
            <a:avLst/>
            <a:gdLst>
              <a:gd name="connsiteX0" fmla="*/ 4057441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5384171 h 6858000"/>
              <a:gd name="connsiteX3" fmla="*/ 3943353 w 5638800"/>
              <a:gd name="connsiteY3" fmla="*/ 6858000 h 6858000"/>
              <a:gd name="connsiteX4" fmla="*/ 0 w 5638800"/>
              <a:gd name="connsiteY4" fmla="*/ 6858000 h 6858000"/>
              <a:gd name="connsiteX5" fmla="*/ 0 w 56388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8800" h="6858000">
                <a:moveTo>
                  <a:pt x="4057441" y="0"/>
                </a:moveTo>
                <a:lnTo>
                  <a:pt x="5638800" y="0"/>
                </a:lnTo>
                <a:lnTo>
                  <a:pt x="5638800" y="5384171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46189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440BD9-80CE-FF4E-8331-3B2EBD2E9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9585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5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A6461A-AEBB-3247-824B-A7A409D42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9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8896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944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H="1" flipV="1">
            <a:off x="4777768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7816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7816" y="2571751"/>
            <a:ext cx="3621068" cy="142670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20994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48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5605"/>
            <a:ext cx="8229600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026" name="Picture 2" descr="R:\Logos\STV-Logo\jpg\A4_A5\Logo_STV_2015_A4_3farbig_CMYK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70001"/>
            <a:ext cx="757248" cy="7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6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3667" r:id="rId2"/>
    <p:sldLayoutId id="2147483666" r:id="rId3"/>
    <p:sldLayoutId id="2147483664" r:id="rId4"/>
    <p:sldLayoutId id="2147484021" r:id="rId5"/>
    <p:sldLayoutId id="2147484020" r:id="rId6"/>
    <p:sldLayoutId id="2147484024" r:id="rId7"/>
    <p:sldLayoutId id="2147483652" r:id="rId8"/>
    <p:sldLayoutId id="2147483653" r:id="rId9"/>
    <p:sldLayoutId id="2147483657" r:id="rId10"/>
    <p:sldLayoutId id="2147483658" r:id="rId11"/>
    <p:sldLayoutId id="2147483654" r:id="rId12"/>
    <p:sldLayoutId id="2147483655" r:id="rId13"/>
    <p:sldLayoutId id="2147483659" r:id="rId14"/>
    <p:sldLayoutId id="2147484017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D98874-1769-124E-95E6-18B25676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4" y="384717"/>
            <a:ext cx="8185472" cy="524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388C31-3358-A449-9E93-88019687A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264" y="1221059"/>
            <a:ext cx="8185472" cy="346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3547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  <p:sldLayoutId id="2147483888" r:id="rId26"/>
    <p:sldLayoutId id="2147483889" r:id="rId27"/>
    <p:sldLayoutId id="2147483890" r:id="rId28"/>
    <p:sldLayoutId id="2147483891" r:id="rId29"/>
    <p:sldLayoutId id="2147483892" r:id="rId30"/>
    <p:sldLayoutId id="2147483893" r:id="rId31"/>
    <p:sldLayoutId id="2147483894" r:id="rId32"/>
    <p:sldLayoutId id="2147483895" r:id="rId33"/>
    <p:sldLayoutId id="2147483896" r:id="rId34"/>
    <p:sldLayoutId id="2147483898" r:id="rId35"/>
    <p:sldLayoutId id="2147483899" r:id="rId36"/>
    <p:sldLayoutId id="2147483900" r:id="rId37"/>
    <p:sldLayoutId id="2147483901" r:id="rId38"/>
    <p:sldLayoutId id="2147483902" r:id="rId39"/>
    <p:sldLayoutId id="2147483903" r:id="rId40"/>
    <p:sldLayoutId id="2147483904" r:id="rId41"/>
    <p:sldLayoutId id="2147483905" r:id="rId42"/>
    <p:sldLayoutId id="2147483906" r:id="rId43"/>
    <p:sldLayoutId id="2147483907" r:id="rId44"/>
    <p:sldLayoutId id="2147483908" r:id="rId45"/>
    <p:sldLayoutId id="2147483909" r:id="rId46"/>
    <p:sldLayoutId id="2147483910" r:id="rId4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 spc="225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b="0" i="0" kern="1200" spc="75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2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05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1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20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6" y="654844"/>
            <a:ext cx="6946202" cy="534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  <a:endParaRPr 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366839"/>
            <a:ext cx="8255972" cy="32277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3D385F-34ED-6048-BC9E-EC9FB586D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476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599AA0-995D-DF41-9053-88ED00EBA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3411" y="4756812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AB98C7-979F-6C49-B03A-01DDCD709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97047" y="475268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873089-C3C9-AD4A-8EDC-E799695AD7F1}"/>
              </a:ext>
            </a:extLst>
          </p:cNvPr>
          <p:cNvSpPr txBox="1"/>
          <p:nvPr userDrawn="1"/>
        </p:nvSpPr>
        <p:spPr>
          <a:xfrm>
            <a:off x="1236134" y="4893734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 anchorCtr="0">
            <a:noAutofit/>
          </a:bodyPr>
          <a:lstStyle/>
          <a:p>
            <a:endParaRPr lang="de-DE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AF50"/>
          </a:solidFill>
          <a:latin typeface="DINOT-Medium" panose="02000503030000020004" pitchFamily="50" charset="0"/>
          <a:ea typeface="DINOT-Medium" panose="02000503030000020004" pitchFamily="50" charset="0"/>
          <a:cs typeface="Calibri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9pPr>
    </p:titleStyle>
    <p:bodyStyle>
      <a:lvl1pPr marL="271463" indent="-271463" algn="l" rtl="0" eaLnBrk="0" fontAlgn="base" hangingPunct="0">
        <a:spcBef>
          <a:spcPts val="675"/>
        </a:spcBef>
        <a:spcAft>
          <a:spcPct val="0"/>
        </a:spcAft>
        <a:buSzPct val="125000"/>
        <a:buFont typeface="Wingdings" panose="05000000000000000000" pitchFamily="2" charset="2"/>
        <a:buChar char="§"/>
        <a:defRPr sz="1800" kern="1200">
          <a:solidFill>
            <a:srgbClr val="415934"/>
          </a:solidFill>
          <a:latin typeface="DINOT-Medium" panose="02000503030000020004" pitchFamily="50" charset="0"/>
          <a:ea typeface="DINOT-Medium" panose="02000503030000020004" pitchFamily="50" charset="0"/>
          <a:cs typeface="Calibri" charset="0"/>
        </a:defRPr>
      </a:lvl1pPr>
      <a:lvl2pPr marL="534591" indent="-197644" algn="l" rtl="0" eaLnBrk="0" fontAlgn="base" hangingPunct="0">
        <a:spcBef>
          <a:spcPts val="450"/>
        </a:spcBef>
        <a:spcAft>
          <a:spcPct val="0"/>
        </a:spcAft>
        <a:buSzPct val="75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DINOT-Regular" panose="02000503030000020004" pitchFamily="50" charset="0"/>
          <a:ea typeface="ＭＳ Ｐゴシック" charset="0"/>
          <a:cs typeface="DINOT-Regular" panose="02000503030000020004" pitchFamily="50" charset="0"/>
        </a:defRPr>
      </a:lvl2pPr>
      <a:lvl3pPr marL="514350" indent="-171450" algn="l" rtl="0" eaLnBrk="0" fontAlgn="base" hangingPunct="0">
        <a:spcBef>
          <a:spcPts val="450"/>
        </a:spcBef>
        <a:spcAft>
          <a:spcPct val="0"/>
        </a:spcAft>
        <a:buClrTx/>
        <a:buSzPct val="97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DINOT-Regular" panose="02000503030000020004" pitchFamily="50" charset="0"/>
          <a:ea typeface="DINOT-Regular" panose="02000503030000020004" pitchFamily="50" charset="0"/>
          <a:cs typeface="Calibri" charset="0"/>
        </a:defRPr>
      </a:lvl3pPr>
      <a:lvl4pPr marL="685800" indent="-171450" algn="l" rtl="0" eaLnBrk="0" fontAlgn="base" hangingPunct="0">
        <a:spcBef>
          <a:spcPts val="450"/>
        </a:spcBef>
        <a:spcAft>
          <a:spcPct val="0"/>
        </a:spcAft>
        <a:buClrTx/>
        <a:buSzPct val="7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DINOT-Regular" panose="02000503030000020004" pitchFamily="50" charset="0"/>
          <a:ea typeface="DINOT-Regular" panose="02000503030000020004" pitchFamily="50" charset="0"/>
          <a:cs typeface="Calibri"/>
        </a:defRPr>
      </a:lvl4pPr>
      <a:lvl5pPr marL="857250" indent="-171450" algn="l" rtl="0" eaLnBrk="0" fontAlgn="base" hangingPunct="0">
        <a:spcBef>
          <a:spcPts val="450"/>
        </a:spcBef>
        <a:spcAft>
          <a:spcPct val="0"/>
        </a:spcAft>
        <a:buClrTx/>
        <a:buSzPct val="7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DINOT-Regular" panose="02000503030000020004" pitchFamily="50" charset="0"/>
          <a:ea typeface="DINOT-Regular" panose="02000503030000020004" pitchFamily="50" charset="0"/>
          <a:cs typeface="Calibri"/>
        </a:defRPr>
      </a:lvl5pPr>
      <a:lvl6pPr marL="1033463" indent="-171450" algn="l" defTabSz="685800" rtl="0" eaLnBrk="1" latinLnBrk="0" hangingPunct="1">
        <a:spcBef>
          <a:spcPct val="20000"/>
        </a:spcBef>
        <a:buClrTx/>
        <a:buSzPct val="75000"/>
        <a:buFont typeface="Wingdings" pitchFamily="2" charset="2"/>
        <a:buChar char=""/>
        <a:defRPr lang="de-DE" sz="1350" kern="1200" dirty="0">
          <a:solidFill>
            <a:schemeClr val="tx1"/>
          </a:solidFill>
          <a:latin typeface="DINOT-Regular" panose="02000503030000020004" pitchFamily="50" charset="0"/>
          <a:ea typeface="+mn-ea"/>
          <a:cs typeface="Calibri"/>
        </a:defRPr>
      </a:lvl6pPr>
      <a:lvl7pPr marL="1202531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372791" indent="-171450" algn="l" defTabSz="6858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97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D98874-1769-124E-95E6-18B25676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4" y="384717"/>
            <a:ext cx="8185472" cy="524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388C31-3358-A449-9E93-88019687A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264" y="1221059"/>
            <a:ext cx="8185472" cy="346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469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6" r:id="rId4"/>
    <p:sldLayoutId id="2147483817" r:id="rId5"/>
    <p:sldLayoutId id="2147484027" r:id="rId6"/>
    <p:sldLayoutId id="2147483819" r:id="rId7"/>
    <p:sldLayoutId id="2147483820" r:id="rId8"/>
    <p:sldLayoutId id="2147484030" r:id="rId9"/>
    <p:sldLayoutId id="2147483822" r:id="rId10"/>
    <p:sldLayoutId id="2147483823" r:id="rId11"/>
    <p:sldLayoutId id="2147483824" r:id="rId12"/>
    <p:sldLayoutId id="2147483825" r:id="rId13"/>
    <p:sldLayoutId id="2147484028" r:id="rId14"/>
    <p:sldLayoutId id="2147483827" r:id="rId15"/>
    <p:sldLayoutId id="2147483828" r:id="rId16"/>
    <p:sldLayoutId id="2147483829" r:id="rId17"/>
    <p:sldLayoutId id="2147484031" r:id="rId18"/>
    <p:sldLayoutId id="2147483831" r:id="rId19"/>
    <p:sldLayoutId id="2147483832" r:id="rId20"/>
    <p:sldLayoutId id="2147483833" r:id="rId21"/>
    <p:sldLayoutId id="2147484032" r:id="rId22"/>
    <p:sldLayoutId id="2147484035" r:id="rId23"/>
    <p:sldLayoutId id="2147483836" r:id="rId24"/>
    <p:sldLayoutId id="2147484034" r:id="rId25"/>
    <p:sldLayoutId id="2147483838" r:id="rId26"/>
    <p:sldLayoutId id="2147483839" r:id="rId27"/>
    <p:sldLayoutId id="2147483840" r:id="rId28"/>
    <p:sldLayoutId id="2147483841" r:id="rId29"/>
    <p:sldLayoutId id="2147483842" r:id="rId30"/>
    <p:sldLayoutId id="2147483843" r:id="rId31"/>
    <p:sldLayoutId id="2147483844" r:id="rId32"/>
    <p:sldLayoutId id="2147483845" r:id="rId33"/>
    <p:sldLayoutId id="2147483846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 spc="225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b="0" i="0" kern="1200" spc="75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2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05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1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20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5605"/>
            <a:ext cx="8229600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026" name="Picture 2" descr="R:\Logos\STV-Logo\jpg\A4_A5\Logo_STV_2015_A4_3farbig_CMY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70001"/>
            <a:ext cx="757248" cy="7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40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676F03CC-7969-434A-BE38-864C2120B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Club Management</a:t>
            </a:r>
          </a:p>
        </p:txBody>
      </p:sp>
    </p:spTree>
    <p:extLst>
      <p:ext uri="{BB962C8B-B14F-4D97-AF65-F5344CB8AC3E}">
        <p14:creationId xmlns:p14="http://schemas.microsoft.com/office/powerpoint/2010/main" val="188454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C64E1EC-B04C-7BFE-2E1B-8C5BD8F5DDF9}"/>
              </a:ext>
            </a:extLst>
          </p:cNvPr>
          <p:cNvSpPr/>
          <p:nvPr/>
        </p:nvSpPr>
        <p:spPr>
          <a:xfrm>
            <a:off x="7776839" y="62144"/>
            <a:ext cx="1145219" cy="121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0E56A4-73E4-E0FC-E6B7-B979776AEF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52" y="2278754"/>
            <a:ext cx="2540895" cy="2540895"/>
          </a:xfrm>
          <a:prstGeom prst="rect">
            <a:avLst/>
          </a:prstGeom>
        </p:spPr>
      </p:pic>
      <p:pic>
        <p:nvPicPr>
          <p:cNvPr id="25" name="03_Mitgliederbindung_FR">
            <a:hlinkClick r:id="" action="ppaction://media"/>
            <a:extLst>
              <a:ext uri="{FF2B5EF4-FFF2-40B4-BE49-F238E27FC236}">
                <a16:creationId xmlns:a16="http://schemas.microsoft.com/office/drawing/2014/main" id="{3B6862E5-79A2-E441-2F4F-018CE0EF2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5076" y="358249"/>
            <a:ext cx="2510227" cy="44614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8CE7F08-482D-B2BE-9F89-27F75C306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8365" y="358248"/>
            <a:ext cx="2540894" cy="1820691"/>
          </a:xfrm>
          <a:prstGeom prst="rect">
            <a:avLst/>
          </a:prstGeom>
        </p:spPr>
      </p:pic>
      <p:pic>
        <p:nvPicPr>
          <p:cNvPr id="36" name="03_Mitgliederbindung_DE">
            <a:hlinkClick r:id="" action="ppaction://media"/>
            <a:extLst>
              <a:ext uri="{FF2B5EF4-FFF2-40B4-BE49-F238E27FC236}">
                <a16:creationId xmlns:a16="http://schemas.microsoft.com/office/drawing/2014/main" id="{6126DE2F-1D85-B544-F1D1-ACD2EC664F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897" y="358249"/>
            <a:ext cx="2510228" cy="44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5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2C4BF75-360C-468C-A062-01E11674E2FB}"/>
              </a:ext>
            </a:extLst>
          </p:cNvPr>
          <p:cNvSpPr/>
          <p:nvPr/>
        </p:nvSpPr>
        <p:spPr>
          <a:xfrm>
            <a:off x="7740352" y="123478"/>
            <a:ext cx="12961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nhaltsplatzhalter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9303120-2AA3-1142-A224-1217A8F87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851663"/>
            <a:ext cx="8423275" cy="1440173"/>
          </a:xfrm>
        </p:spPr>
      </p:pic>
    </p:spTree>
    <p:extLst>
      <p:ext uri="{BB962C8B-B14F-4D97-AF65-F5344CB8AC3E}">
        <p14:creationId xmlns:p14="http://schemas.microsoft.com/office/powerpoint/2010/main" val="141770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C8DD973-EA11-4E7A-8CCC-20EB2F67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Club Management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99175-6CA7-460F-8A13-2D4B31D0A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563830"/>
            <a:ext cx="2664000" cy="2016224"/>
          </a:xfrm>
          <a:solidFill>
            <a:srgbClr val="E2001A"/>
          </a:solidFill>
        </p:spPr>
        <p:txBody>
          <a:bodyPr>
            <a:normAutofit/>
          </a:bodyPr>
          <a:lstStyle/>
          <a:p>
            <a:pPr indent="1588"/>
            <a:r>
              <a:rPr lang="de-CH" sz="1800">
                <a:solidFill>
                  <a:schemeClr val="bg1"/>
                </a:solidFill>
              </a:rPr>
              <a:t>Zertifikat</a:t>
            </a:r>
          </a:p>
          <a:p>
            <a:pPr indent="1588"/>
            <a:endParaRPr lang="de-CH" sz="1500" i="1">
              <a:solidFill>
                <a:schemeClr val="bg1"/>
              </a:solidFill>
            </a:endParaRPr>
          </a:p>
          <a:p>
            <a:pPr indent="1588"/>
            <a:r>
              <a:rPr lang="de-CH" sz="2000" b="1">
                <a:solidFill>
                  <a:schemeClr val="bg1"/>
                </a:solidFill>
              </a:rPr>
              <a:t>Führungszertifikat für Vereinsvorstände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65240F98-40B1-4480-B2B9-42B3BFCEED1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28787" y="1563830"/>
            <a:ext cx="2664000" cy="2016224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85725" indent="-85725"/>
            <a:r>
              <a:rPr lang="de-CH" sz="1800">
                <a:solidFill>
                  <a:schemeClr val="bg1"/>
                </a:solidFill>
              </a:rPr>
              <a:t>Dauer</a:t>
            </a:r>
          </a:p>
          <a:p>
            <a:pPr marL="85725" indent="-85725"/>
            <a:endParaRPr lang="de-CH" sz="1500">
              <a:solidFill>
                <a:schemeClr val="bg1"/>
              </a:solidFill>
            </a:endParaRPr>
          </a:p>
          <a:p>
            <a:r>
              <a:rPr lang="de-CH" sz="2000" b="1">
                <a:solidFill>
                  <a:schemeClr val="bg1"/>
                </a:solidFill>
              </a:rPr>
              <a:t>20–30 Stunden, zusätzlich zwei Präsenztage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533FBF-2484-4DA0-95FD-7BE8B3CAC1C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84168" y="1563830"/>
            <a:ext cx="2664000" cy="2016224"/>
          </a:xfrm>
          <a:solidFill>
            <a:schemeClr val="accent1"/>
          </a:solidFill>
        </p:spPr>
        <p:txBody>
          <a:bodyPr/>
          <a:lstStyle/>
          <a:p>
            <a:r>
              <a:rPr lang="de-CH" sz="1800">
                <a:solidFill>
                  <a:schemeClr val="bg1"/>
                </a:solidFill>
              </a:rPr>
              <a:t>Kosten</a:t>
            </a:r>
          </a:p>
          <a:p>
            <a:endParaRPr lang="de-CH" sz="1500">
              <a:solidFill>
                <a:schemeClr val="bg1"/>
              </a:solidFill>
            </a:endParaRPr>
          </a:p>
          <a:p>
            <a:r>
              <a:rPr lang="de-CH" sz="2000" b="1">
                <a:solidFill>
                  <a:schemeClr val="bg1"/>
                </a:solidFill>
              </a:rPr>
              <a:t>Lehrgang: </a:t>
            </a:r>
            <a:br>
              <a:rPr lang="de-CH" sz="2000" b="1">
                <a:solidFill>
                  <a:schemeClr val="bg1"/>
                </a:solidFill>
              </a:rPr>
            </a:br>
            <a:r>
              <a:rPr lang="de-CH" sz="2000" b="1">
                <a:solidFill>
                  <a:schemeClr val="bg1"/>
                </a:solidFill>
              </a:rPr>
              <a:t>CHF 350.–</a:t>
            </a:r>
          </a:p>
        </p:txBody>
      </p:sp>
      <p:sp>
        <p:nvSpPr>
          <p:cNvPr id="15" name="Inhaltsplatzhalter 12">
            <a:extLst>
              <a:ext uri="{FF2B5EF4-FFF2-40B4-BE49-F238E27FC236}">
                <a16:creationId xmlns:a16="http://schemas.microsoft.com/office/drawing/2014/main" id="{0943B1E8-BCF8-4294-BA60-C621DCC434F1}"/>
              </a:ext>
            </a:extLst>
          </p:cNvPr>
          <p:cNvSpPr txBox="1">
            <a:spLocks/>
          </p:cNvSpPr>
          <p:nvPr/>
        </p:nvSpPr>
        <p:spPr>
          <a:xfrm>
            <a:off x="3210797" y="3220014"/>
            <a:ext cx="2729356" cy="17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de-CH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89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ub Management">
            <a:hlinkClick r:id="" action="ppaction://media"/>
            <a:extLst>
              <a:ext uri="{FF2B5EF4-FFF2-40B4-BE49-F238E27FC236}">
                <a16:creationId xmlns:a16="http://schemas.microsoft.com/office/drawing/2014/main" id="{A9ADC625-6A8A-4F6A-8CAB-852609F64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682"/>
          <a:stretch/>
        </p:blipFill>
        <p:spPr>
          <a:xfrm>
            <a:off x="0" y="0"/>
            <a:ext cx="9144000" cy="53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1E492-C88A-4AB3-99EA-4A2504E8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Suchst du neue Inputs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72611C-ECB7-4179-A017-C763DE97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zur Mitgliedergewinnung &amp; -bindung</a:t>
            </a:r>
          </a:p>
          <a:p>
            <a:r>
              <a:rPr lang="de-CH" dirty="0"/>
              <a:t>zur Nachfolgeplanung von Ehrenamtlichen</a:t>
            </a:r>
          </a:p>
          <a:p>
            <a:r>
              <a:rPr lang="de-CH" dirty="0"/>
              <a:t>zur Vision &amp; Vereinsstrategie.</a:t>
            </a:r>
          </a:p>
          <a:p>
            <a:r>
              <a:rPr lang="de-CH" dirty="0"/>
              <a:t>…und vieles mehr!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D68BECD-D6CA-DA53-E4DC-632008BBC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89" y="2415489"/>
            <a:ext cx="1969479" cy="196947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5A0CA57-7093-9DBD-9CFF-28F00C978CEA}"/>
              </a:ext>
            </a:extLst>
          </p:cNvPr>
          <p:cNvSpPr txBox="1"/>
          <p:nvPr/>
        </p:nvSpPr>
        <p:spPr>
          <a:xfrm>
            <a:off x="6559686" y="4384968"/>
            <a:ext cx="1929283" cy="37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Jetzt anmelden!</a:t>
            </a:r>
          </a:p>
        </p:txBody>
      </p:sp>
    </p:spTree>
    <p:extLst>
      <p:ext uri="{BB962C8B-B14F-4D97-AF65-F5344CB8AC3E}">
        <p14:creationId xmlns:p14="http://schemas.microsoft.com/office/powerpoint/2010/main" val="393253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Kontakt</a:t>
            </a:r>
          </a:p>
        </p:txBody>
      </p:sp>
      <p:sp>
        <p:nvSpPr>
          <p:cNvPr id="7" name="Text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CH" sz="2100" b="1" cap="all" dirty="0"/>
              <a:t>Schweizerischer Turnverband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CH" sz="2100" dirty="0"/>
              <a:t>Manuela Geiser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CH" sz="2100" dirty="0"/>
              <a:t>Bahnhofstrasse 38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CH" sz="2100" dirty="0"/>
              <a:t>5000 Aarau</a:t>
            </a:r>
          </a:p>
          <a:p>
            <a:pPr marL="0" indent="0">
              <a:lnSpc>
                <a:spcPct val="90000"/>
              </a:lnSpc>
              <a:buNone/>
            </a:pPr>
            <a:endParaRPr lang="de-CH" sz="2100" dirty="0"/>
          </a:p>
          <a:p>
            <a:pPr marL="0" indent="0">
              <a:lnSpc>
                <a:spcPct val="90000"/>
              </a:lnSpc>
              <a:buNone/>
              <a:tabLst>
                <a:tab pos="872729" algn="l"/>
              </a:tabLst>
            </a:pPr>
            <a:r>
              <a:rPr lang="de-CH" sz="2100" dirty="0"/>
              <a:t>062 837 82 23</a:t>
            </a:r>
          </a:p>
          <a:p>
            <a:pPr marL="0" indent="0">
              <a:lnSpc>
                <a:spcPct val="90000"/>
              </a:lnSpc>
              <a:buNone/>
              <a:tabLst>
                <a:tab pos="872729" algn="l"/>
              </a:tabLst>
            </a:pPr>
            <a:r>
              <a:rPr lang="de-CH" sz="2100"/>
              <a:t>manuela.geiser@</a:t>
            </a:r>
            <a:r>
              <a:rPr lang="de-CH" sz="2100" dirty="0"/>
              <a:t>stv-fsg.ch</a:t>
            </a:r>
          </a:p>
          <a:p>
            <a:pPr marL="0" indent="0">
              <a:lnSpc>
                <a:spcPct val="90000"/>
              </a:lnSpc>
              <a:buNone/>
              <a:tabLst>
                <a:tab pos="872729" algn="l"/>
              </a:tabLst>
            </a:pPr>
            <a:r>
              <a:rPr lang="de-CH" sz="2100" dirty="0"/>
              <a:t>www.stv-fsg.ch</a:t>
            </a:r>
          </a:p>
        </p:txBody>
      </p:sp>
    </p:spTree>
    <p:extLst>
      <p:ext uri="{BB962C8B-B14F-4D97-AF65-F5344CB8AC3E}">
        <p14:creationId xmlns:p14="http://schemas.microsoft.com/office/powerpoint/2010/main" val="135636758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STV-FSG">
      <a:dk1>
        <a:sysClr val="windowText" lastClr="000000"/>
      </a:dk1>
      <a:lt1>
        <a:sysClr val="window" lastClr="FFFFFF"/>
      </a:lt1>
      <a:dk2>
        <a:srgbClr val="E2001A"/>
      </a:dk2>
      <a:lt2>
        <a:srgbClr val="A6A6A6"/>
      </a:lt2>
      <a:accent1>
        <a:srgbClr val="E2001A"/>
      </a:accent1>
      <a:accent2>
        <a:srgbClr val="A6A6A6"/>
      </a:accent2>
      <a:accent3>
        <a:srgbClr val="000000"/>
      </a:accent3>
      <a:accent4>
        <a:srgbClr val="F39200"/>
      </a:accent4>
      <a:accent5>
        <a:srgbClr val="3AAA35"/>
      </a:accent5>
      <a:accent6>
        <a:srgbClr val="1C9BD8"/>
      </a:accent6>
      <a:hlink>
        <a:srgbClr val="A6A6A6"/>
      </a:hlink>
      <a:folHlink>
        <a:srgbClr val="A6A6A6"/>
      </a:folHlink>
    </a:clrScheme>
    <a:fontScheme name="STV-F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558A9F9-3AD6-40B4-A241-29E3F22C6031}" vid="{81C75F07-3991-4F42-B810-7603C02DDC77}"/>
    </a:ext>
  </a:extLst>
</a:theme>
</file>

<file path=ppt/theme/theme2.xml><?xml version="1.0" encoding="utf-8"?>
<a:theme xmlns:a="http://schemas.openxmlformats.org/drawingml/2006/main" name="2_Office">
  <a:themeElements>
    <a:clrScheme name="STV">
      <a:dk1>
        <a:srgbClr val="000000"/>
      </a:dk1>
      <a:lt1>
        <a:srgbClr val="FFFFFF"/>
      </a:lt1>
      <a:dk2>
        <a:srgbClr val="E2001A"/>
      </a:dk2>
      <a:lt2>
        <a:srgbClr val="000000"/>
      </a:lt2>
      <a:accent1>
        <a:srgbClr val="A6A6A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dvantag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1800" dirty="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">
  <a:themeElements>
    <a:clrScheme name="STV">
      <a:dk1>
        <a:srgbClr val="000000"/>
      </a:dk1>
      <a:lt1>
        <a:srgbClr val="FFFFFF"/>
      </a:lt1>
      <a:dk2>
        <a:srgbClr val="E2001A"/>
      </a:dk2>
      <a:lt2>
        <a:srgbClr val="000000"/>
      </a:lt2>
      <a:accent1>
        <a:srgbClr val="A6A6A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STV-F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arissa">
  <a:themeElements>
    <a:clrScheme name="STV-FSG">
      <a:dk1>
        <a:sysClr val="windowText" lastClr="000000"/>
      </a:dk1>
      <a:lt1>
        <a:sysClr val="window" lastClr="FFFFFF"/>
      </a:lt1>
      <a:dk2>
        <a:srgbClr val="E2001A"/>
      </a:dk2>
      <a:lt2>
        <a:srgbClr val="A6A6A6"/>
      </a:lt2>
      <a:accent1>
        <a:srgbClr val="E2001A"/>
      </a:accent1>
      <a:accent2>
        <a:srgbClr val="A6A6A6"/>
      </a:accent2>
      <a:accent3>
        <a:srgbClr val="000000"/>
      </a:accent3>
      <a:accent4>
        <a:srgbClr val="F39200"/>
      </a:accent4>
      <a:accent5>
        <a:srgbClr val="3AAA35"/>
      </a:accent5>
      <a:accent6>
        <a:srgbClr val="1C9BD8"/>
      </a:accent6>
      <a:hlink>
        <a:srgbClr val="A6A6A6"/>
      </a:hlink>
      <a:folHlink>
        <a:srgbClr val="A6A6A6"/>
      </a:folHlink>
    </a:clrScheme>
    <a:fontScheme name="STV-F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558A9F9-3AD6-40B4-A241-29E3F22C6031}" vid="{81C75F07-3991-4F42-B810-7603C02DDC77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bbc9c633c5f4754b1034a3ab46523e2 xmlns="506b9e87-f1c8-4770-ad56-71eb27c00912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Geschäftsleitung</TermName>
          <TermId xmlns="http://schemas.microsoft.com/office/infopath/2007/PartnerControls">b552b296-8d2d-4d33-a7ad-aebe9c252bb3</TermId>
        </TermInfo>
      </Terms>
    </dbbc9c633c5f4754b1034a3ab46523e2>
    <TaxCatchAll xmlns="506b9e87-f1c8-4770-ad56-71eb27c00912">
      <Value>14</Value>
      <Value>15</Value>
    </TaxCatchAll>
    <o4dc896029c24eb98bb4e34db961ba48 xmlns="506b9e87-f1c8-4770-ad56-71eb27c00912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Sekretariat</TermName>
          <TermId xmlns="http://schemas.microsoft.com/office/infopath/2007/PartnerControls">af038c2f-df91-4c85-acaa-ee4a40e0e7ec</TermId>
        </TermInfo>
      </Terms>
    </o4dc896029c24eb98bb4e34db961ba48>
    <jaaca093f5ef470ba9b2314fc9830664 xmlns="506b9e87-f1c8-4770-ad56-71eb27c00912">
      <Terms xmlns="http://schemas.microsoft.com/office/infopath/2007/PartnerControls"/>
    </jaaca093f5ef470ba9b2314fc9830664>
    <ja5e11d7f7134c31ad79634a5e80ccff xmlns="506b9e87-f1c8-4770-ad56-71eb27c00912">
      <Terms xmlns="http://schemas.microsoft.com/office/infopath/2007/PartnerControls"/>
    </ja5e11d7f7134c31ad79634a5e80ccff>
    <h366f4db74674f7a86bb9813b5fe9203 xmlns="506b9e87-f1c8-4770-ad56-71eb27c00912">
      <Terms xmlns="http://schemas.microsoft.com/office/infopath/2007/PartnerControls"/>
    </h366f4db74674f7a86bb9813b5fe9203>
    <ocabb7c9111d45bd899af5c466959816 xmlns="506b9e87-f1c8-4770-ad56-71eb27c00912">
      <Terms xmlns="http://schemas.microsoft.com/office/infopath/2007/PartnerControls"/>
    </ocabb7c9111d45bd899af5c466959816>
    <lcf76f155ced4ddcb4097134ff3c332f xmlns="3c54e56e-d53f-4a1f-a5ff-09d017cac8c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B737FE81D5634AA34CA3088696760F" ma:contentTypeVersion="28" ma:contentTypeDescription="Ein neues Dokument erstellen." ma:contentTypeScope="" ma:versionID="6b99bac8b5fe1e8fd3f87e566f516540">
  <xsd:schema xmlns:xsd="http://www.w3.org/2001/XMLSchema" xmlns:xs="http://www.w3.org/2001/XMLSchema" xmlns:p="http://schemas.microsoft.com/office/2006/metadata/properties" xmlns:ns2="506b9e87-f1c8-4770-ad56-71eb27c00912" xmlns:ns3="3c54e56e-d53f-4a1f-a5ff-09d017cac8c9" targetNamespace="http://schemas.microsoft.com/office/2006/metadata/properties" ma:root="true" ma:fieldsID="4df4aa21b601fbfac75ff00a49e9dd91" ns2:_="" ns3:_="">
    <xsd:import namespace="506b9e87-f1c8-4770-ad56-71eb27c00912"/>
    <xsd:import namespace="3c54e56e-d53f-4a1f-a5ff-09d017cac8c9"/>
    <xsd:element name="properties">
      <xsd:complexType>
        <xsd:sequence>
          <xsd:element name="documentManagement">
            <xsd:complexType>
              <xsd:all>
                <xsd:element ref="ns2:ocabb7c9111d45bd899af5c466959816" minOccurs="0"/>
                <xsd:element ref="ns2:ja5e11d7f7134c31ad79634a5e80ccff" minOccurs="0"/>
                <xsd:element ref="ns2:dbbc9c633c5f4754b1034a3ab46523e2" minOccurs="0"/>
                <xsd:element ref="ns2:o4dc896029c24eb98bb4e34db961ba48" minOccurs="0"/>
                <xsd:element ref="ns2:jaaca093f5ef470ba9b2314fc9830664" minOccurs="0"/>
                <xsd:element ref="ns2:h366f4db74674f7a86bb9813b5fe9203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b9e87-f1c8-4770-ad56-71eb27c00912" elementFormDefault="qualified">
    <xsd:import namespace="http://schemas.microsoft.com/office/2006/documentManagement/types"/>
    <xsd:import namespace="http://schemas.microsoft.com/office/infopath/2007/PartnerControls"/>
    <xsd:element name="ocabb7c9111d45bd899af5c466959816" ma:index="8" nillable="true" ma:taxonomy="true" ma:internalName="ocabb7c9111d45bd899af5c466959816" ma:taxonomyFieldName="Dokumententyp" ma:displayName="Dokumententyp" ma:default="" ma:fieldId="{8cabb7c9-111d-45bd-899a-f5c466959816}" ma:sspId="d2955659-770c-425f-ae21-327d84164290" ma:termSetId="68069851-1c22-4ccf-827e-37ed37de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a5e11d7f7134c31ad79634a5e80ccff" ma:index="9" nillable="true" ma:taxonomy="true" ma:internalName="ja5e11d7f7134c31ad79634a5e80ccff" ma:taxonomyFieldName="Dokumentenklasse" ma:displayName="Dokumentenklasse" ma:default="" ma:fieldId="{3a5e11d7-f713-4c31-ad79-634a5e80ccff}" ma:sspId="d2955659-770c-425f-ae21-327d84164290" ma:termSetId="c4e9a200-d8b4-4a46-97a4-f144544fbae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bbc9c633c5f4754b1034a3ab46523e2" ma:index="10" nillable="true" ma:taxonomy="true" ma:internalName="dbbc9c633c5f4754b1034a3ab46523e2" ma:taxonomyFieldName="Abteilung" ma:displayName="Abteilung" ma:default="1;#Ausbildung|1c575c00-edde-4bf2-9eac-e473df6a0027" ma:fieldId="{dbbc9c63-3c5f-4754-b103-4a3ab46523e2}" ma:sspId="d2955659-770c-425f-ae21-327d84164290" ma:termSetId="e80770ea-b1a7-4e8a-9c4e-94778d08a07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4dc896029c24eb98bb4e34db961ba48" ma:index="11" nillable="true" ma:taxonomy="true" ma:internalName="o4dc896029c24eb98bb4e34db961ba48" ma:taxonomyFieldName="Bereich" ma:displayName="Bereich" ma:default="2;#Organisation und Administration|fc75fdc6-5d58-4963-a6a8-ab153922cfe7" ma:fieldId="{84dc8960-29c2-4eb9-8bb4-e34db961ba48}" ma:sspId="d2955659-770c-425f-ae21-327d84164290" ma:termSetId="cc48cfc8-3362-46d4-8ace-de1366a235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aaca093f5ef470ba9b2314fc9830664" ma:index="12" nillable="true" ma:taxonomy="true" ma:internalName="jaaca093f5ef470ba9b2314fc9830664" ma:taxonomyFieldName="Ressort" ma:displayName="Ressort" ma:default="" ma:fieldId="{3aaca093-f5ef-470b-a9b2-314fc9830664}" ma:sspId="d2955659-770c-425f-ae21-327d84164290" ma:termSetId="3c1a3ccb-e8d0-44a6-98ec-bd8ff75e2d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366f4db74674f7a86bb9813b5fe9203" ma:index="13" nillable="true" ma:taxonomy="true" ma:internalName="h366f4db74674f7a86bb9813b5fe9203" ma:taxonomyFieldName="Fachgruppe" ma:displayName="Fachgruppe" ma:default="" ma:fieldId="{1366f4db-7467-4f7a-86bb-9813b5fe9203}" ma:sspId="d2955659-770c-425f-ae21-327d84164290" ma:termSetId="2167ba34-ee52-491f-b5fe-52aaa9efc0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iespalte &quot;Alle abfangen&quot;" ma:hidden="true" ma:list="{73f8b9e2-f56a-45c0-8603-1e594f11f3c1}" ma:internalName="TaxCatchAll" ma:showField="CatchAllData" ma:web="506b9e87-f1c8-4770-ad56-71eb27c009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3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4e56e-d53f-4a1f-a5ff-09d017cac8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33" nillable="true" ma:taxonomy="true" ma:internalName="lcf76f155ced4ddcb4097134ff3c332f" ma:taxonomyFieldName="MediaServiceImageTags" ma:displayName="Bildmarkierungen" ma:readOnly="false" ma:fieldId="{5cf76f15-5ced-4ddc-b409-7134ff3c332f}" ma:taxonomyMulti="true" ma:sspId="d2955659-770c-425f-ae21-327d841642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CBC869-0DE7-4C1E-83BB-E6B942D217E7}">
  <ds:schemaRefs>
    <ds:schemaRef ds:uri="0684c79e-ad95-4964-9761-5c7a1a3c8242"/>
    <ds:schemaRef ds:uri="9e8ebdd3-679b-42e4-85fb-b15e85fa00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06b9e87-f1c8-4770-ad56-71eb27c00912"/>
    <ds:schemaRef ds:uri="3c54e56e-d53f-4a1f-a5ff-09d017cac8c9"/>
  </ds:schemaRefs>
</ds:datastoreItem>
</file>

<file path=customXml/itemProps2.xml><?xml version="1.0" encoding="utf-8"?>
<ds:datastoreItem xmlns:ds="http://schemas.openxmlformats.org/officeDocument/2006/customXml" ds:itemID="{E08D9DA7-B001-4299-9764-CDF152A7BB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BF13A8-73DF-4575-AEE3-745AF3099B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6b9e87-f1c8-4770-ad56-71eb27c00912"/>
    <ds:schemaRef ds:uri="3c54e56e-d53f-4a1f-a5ff-09d017cac8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STV-Vorlage_2021_PowerPoint_16-9</Template>
  <TotalTime>0</TotalTime>
  <Words>376</Words>
  <Application>Microsoft Office PowerPoint</Application>
  <PresentationFormat>Bildschirmpräsentation (16:9)</PresentationFormat>
  <Paragraphs>67</Paragraphs>
  <Slides>7</Slides>
  <Notes>7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7</vt:i4>
      </vt:variant>
    </vt:vector>
  </HeadingPairs>
  <TitlesOfParts>
    <vt:vector size="23" baseType="lpstr">
      <vt:lpstr>AkkuratStd</vt:lpstr>
      <vt:lpstr>Arial</vt:lpstr>
      <vt:lpstr>Calibri</vt:lpstr>
      <vt:lpstr>DINOT-Medium</vt:lpstr>
      <vt:lpstr>DINOT-Regular</vt:lpstr>
      <vt:lpstr>MyriadPro-Regular</vt:lpstr>
      <vt:lpstr>Roboto</vt:lpstr>
      <vt:lpstr>Rockwell</vt:lpstr>
      <vt:lpstr>Symbol</vt:lpstr>
      <vt:lpstr>Wingdings</vt:lpstr>
      <vt:lpstr>Larissa</vt:lpstr>
      <vt:lpstr>2_Office</vt:lpstr>
      <vt:lpstr>Advantage</vt:lpstr>
      <vt:lpstr>Conception personnalisée</vt:lpstr>
      <vt:lpstr>1_Office</vt:lpstr>
      <vt:lpstr>1_Larissa</vt:lpstr>
      <vt:lpstr>PowerPoint-Präsentation</vt:lpstr>
      <vt:lpstr>PowerPoint-Präsentation</vt:lpstr>
      <vt:lpstr>PowerPoint-Präsentation</vt:lpstr>
      <vt:lpstr>Club Management</vt:lpstr>
      <vt:lpstr>PowerPoint-Präsentation</vt:lpstr>
      <vt:lpstr>Suchst du neue Inputs</vt:lpstr>
      <vt:lpstr>Kontakt</vt:lpstr>
    </vt:vector>
  </TitlesOfParts>
  <Company>Schweizerischer Turnverband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Moeri Sonja</dc:creator>
  <cp:lastModifiedBy>Eichenberger Marlene</cp:lastModifiedBy>
  <cp:revision>2</cp:revision>
  <dcterms:created xsi:type="dcterms:W3CDTF">2021-08-03T11:54:12Z</dcterms:created>
  <dcterms:modified xsi:type="dcterms:W3CDTF">2022-09-28T14:24:38Z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1976600.00000000</vt:lpwstr>
  </property>
  <property fmtid="{D5CDD505-2E9C-101B-9397-08002B2CF9AE}" pid="3" name="ContentTypeId">
    <vt:lpwstr>0x010100E0B737FE81D5634AA34CA3088696760F</vt:lpwstr>
  </property>
  <property fmtid="{D5CDD505-2E9C-101B-9397-08002B2CF9AE}" pid="4" name="Bereich">
    <vt:lpwstr>15;#Sekretariat|af038c2f-df91-4c85-acaa-ee4a40e0e7ec</vt:lpwstr>
  </property>
  <property fmtid="{D5CDD505-2E9C-101B-9397-08002B2CF9AE}" pid="5" name="Abteilung">
    <vt:lpwstr>14;#Geschäftsleitung|b552b296-8d2d-4d33-a7ad-aebe9c252bb3</vt:lpwstr>
  </property>
  <property fmtid="{D5CDD505-2E9C-101B-9397-08002B2CF9AE}" pid="6" name="Dokumententyp">
    <vt:lpwstr/>
  </property>
  <property fmtid="{D5CDD505-2E9C-101B-9397-08002B2CF9AE}" pid="7" name="Dokumentenklasse">
    <vt:lpwstr/>
  </property>
  <property fmtid="{D5CDD505-2E9C-101B-9397-08002B2CF9AE}" pid="8" name="Fachgruppe">
    <vt:lpwstr/>
  </property>
  <property fmtid="{D5CDD505-2E9C-101B-9397-08002B2CF9AE}" pid="9" name="Ressort">
    <vt:lpwstr/>
  </property>
  <property fmtid="{D5CDD505-2E9C-101B-9397-08002B2CF9AE}" pid="10" name="MediaServiceImageTags">
    <vt:lpwstr/>
  </property>
</Properties>
</file>