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5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19" r:id="rId4"/>
    <p:sldMasterId id="2147483861" r:id="rId5"/>
    <p:sldMasterId id="2147483712" r:id="rId6"/>
    <p:sldMasterId id="2147483743" r:id="rId7"/>
    <p:sldMasterId id="2147483811" r:id="rId8"/>
    <p:sldMasterId id="2147484055" r:id="rId9"/>
  </p:sldMasterIdLst>
  <p:notesMasterIdLst>
    <p:notesMasterId r:id="rId17"/>
  </p:notesMasterIdLst>
  <p:sldIdLst>
    <p:sldId id="279" r:id="rId10"/>
    <p:sldId id="290" r:id="rId11"/>
    <p:sldId id="451" r:id="rId12"/>
    <p:sldId id="452" r:id="rId13"/>
    <p:sldId id="444" r:id="rId14"/>
    <p:sldId id="449" r:id="rId15"/>
    <p:sldId id="270" r:id="rId16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B81BE6A-BF86-EBDF-B923-CF78D6F2EDF7}" name="Corinne Weber" initials="cwe" userId="Corinne Weber" providerId="None"/>
  <p188:author id="{475BE8D5-4FC2-A04A-C15B-5DA640124ACA}" name="Huebscher Jerome" initials="HJ" userId="S::jerome.huebscher@stv-fsg.ch::4498b3dd-b4b0-459d-bf16-2201a5e7c37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na Rudolf" initials="NR" lastIdx="2" clrIdx="0">
    <p:extLst>
      <p:ext uri="{19B8F6BF-5375-455C-9EA6-DF929625EA0E}">
        <p15:presenceInfo xmlns:p15="http://schemas.microsoft.com/office/powerpoint/2012/main" userId="S::nina.rudolf@republica.ch::715e6a61-4735-458a-b23c-aa4350214c55" providerId="AD"/>
      </p:ext>
    </p:extLst>
  </p:cmAuthor>
  <p:cmAuthor id="2" name="Moeri Sonja" initials="MS" lastIdx="1" clrIdx="1">
    <p:extLst>
      <p:ext uri="{19B8F6BF-5375-455C-9EA6-DF929625EA0E}">
        <p15:presenceInfo xmlns:p15="http://schemas.microsoft.com/office/powerpoint/2012/main" userId="S::sonja.moeri@stv-fsg.ch::dfe2603c-cf74-4526-ad91-f50c6174b6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847423-94D0-40FE-BC4B-0A8AE887EC38}" v="1" dt="2022-09-28T14:07:17.915"/>
    <p1510:client id="{93035C1A-F6D9-466F-9CEB-889BA5089D40}" v="3" dt="2022-09-28T08:35:56.4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8084" autoAdjust="0"/>
  </p:normalViewPr>
  <p:slideViewPr>
    <p:cSldViewPr snapToGrid="0">
      <p:cViewPr varScale="1">
        <p:scale>
          <a:sx n="87" d="100"/>
          <a:sy n="87" d="100"/>
        </p:scale>
        <p:origin x="230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microsoft.com/office/2015/10/relationships/revisionInfo" Target="revisionInfo.xml"/><Relationship Id="rId10" Type="http://schemas.openxmlformats.org/officeDocument/2006/relationships/slide" Target="slides/slide1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8ECA3-C6B3-445E-8296-91B6992BC648}" type="datetimeFigureOut">
              <a:rPr lang="de-CH" smtClean="0"/>
              <a:t>28.09.2022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B40B5-D778-40D1-8FDC-D0CD91E2045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32535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B40B5-D778-40D1-8FDC-D0CD91E20452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13781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à"/>
            </a:pPr>
            <a:endParaRPr lang="de-CH" dirty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B40B5-D778-40D1-8FDC-D0CD91E20452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41379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Tx/>
              <a:buChar char="-"/>
            </a:pPr>
            <a:endParaRPr lang="de-CH" sz="1800" b="0" i="0" u="none" strike="noStrike" baseline="0" dirty="0">
              <a:solidFill>
                <a:srgbClr val="000000"/>
              </a:solidFill>
              <a:latin typeface="MyriadPro-Regular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B40B5-D778-40D1-8FDC-D0CD91E20452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236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5725" indent="-85725"/>
            <a:endParaRPr lang="de-CH" sz="1200" i="1" dirty="0"/>
          </a:p>
          <a:p>
            <a:endParaRPr lang="de-CH" dirty="0">
              <a:highlight>
                <a:srgbClr val="FFFF00"/>
              </a:highlight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B40B5-D778-40D1-8FDC-D0CD91E20452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608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>
              <a:highlight>
                <a:srgbClr val="FFFF00"/>
              </a:highlight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B40B5-D778-40D1-8FDC-D0CD91E20452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024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>
              <a:highlight>
                <a:srgbClr val="FFFF00"/>
              </a:highlight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B40B5-D778-40D1-8FDC-D0CD91E20452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60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B40B5-D778-40D1-8FDC-D0CD91E20452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64971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1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236336" cy="351000"/>
          </a:xfrm>
          <a:prstGeom prst="rect">
            <a:avLst/>
          </a:prstGeom>
        </p:spPr>
        <p:txBody>
          <a:bodyPr/>
          <a:lstStyle>
            <a:lvl1pPr algn="l">
              <a:defRPr sz="21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Überschrift 3tel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60000" y="1134000"/>
            <a:ext cx="2664000" cy="3780000"/>
          </a:xfr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sz="half" idx="13"/>
          </p:nvPr>
        </p:nvSpPr>
        <p:spPr>
          <a:xfrm>
            <a:off x="3228787" y="1134000"/>
            <a:ext cx="2664000" cy="3780000"/>
          </a:xfr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4"/>
          </p:nvPr>
        </p:nvSpPr>
        <p:spPr>
          <a:xfrm>
            <a:off x="6084168" y="1134000"/>
            <a:ext cx="2664000" cy="3780000"/>
          </a:xfr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86727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236336" cy="411582"/>
          </a:xfrm>
          <a:prstGeom prst="rect">
            <a:avLst/>
          </a:prstGeom>
        </p:spPr>
        <p:txBody>
          <a:bodyPr/>
          <a:lstStyle>
            <a:lvl1pPr algn="l">
              <a:defRPr sz="28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Überschrift 3tel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60000" y="1275606"/>
            <a:ext cx="2664000" cy="3638394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sz="half" idx="13"/>
          </p:nvPr>
        </p:nvSpPr>
        <p:spPr>
          <a:xfrm>
            <a:off x="3228787" y="1275606"/>
            <a:ext cx="2664000" cy="3638394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4"/>
          </p:nvPr>
        </p:nvSpPr>
        <p:spPr>
          <a:xfrm>
            <a:off x="6084168" y="1275606"/>
            <a:ext cx="2664000" cy="3638394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867272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80F697DC-B82C-144B-A4ED-6CCCBB0ADE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79641" y="0"/>
            <a:ext cx="4864359" cy="5143500"/>
          </a:xfrm>
          <a:custGeom>
            <a:avLst/>
            <a:gdLst>
              <a:gd name="connsiteX0" fmla="*/ 0 w 6485812"/>
              <a:gd name="connsiteY0" fmla="*/ 0 h 6858000"/>
              <a:gd name="connsiteX1" fmla="*/ 4303226 w 6485812"/>
              <a:gd name="connsiteY1" fmla="*/ 0 h 6858000"/>
              <a:gd name="connsiteX2" fmla="*/ 6469484 w 6485812"/>
              <a:gd name="connsiteY2" fmla="*/ 0 h 6858000"/>
              <a:gd name="connsiteX3" fmla="*/ 6485812 w 6485812"/>
              <a:gd name="connsiteY3" fmla="*/ 0 h 6858000"/>
              <a:gd name="connsiteX4" fmla="*/ 6485812 w 6485812"/>
              <a:gd name="connsiteY4" fmla="*/ 6857999 h 6858000"/>
              <a:gd name="connsiteX5" fmla="*/ 6469484 w 6485812"/>
              <a:gd name="connsiteY5" fmla="*/ 6857999 h 6858000"/>
              <a:gd name="connsiteX6" fmla="*/ 6469484 w 6485812"/>
              <a:gd name="connsiteY6" fmla="*/ 6858000 h 6858000"/>
              <a:gd name="connsiteX7" fmla="*/ 1792610 w 648581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85812" h="6858000">
                <a:moveTo>
                  <a:pt x="0" y="0"/>
                </a:moveTo>
                <a:lnTo>
                  <a:pt x="4303226" y="0"/>
                </a:lnTo>
                <a:lnTo>
                  <a:pt x="6469484" y="0"/>
                </a:lnTo>
                <a:lnTo>
                  <a:pt x="6485812" y="0"/>
                </a:lnTo>
                <a:lnTo>
                  <a:pt x="6485812" y="6857999"/>
                </a:lnTo>
                <a:lnTo>
                  <a:pt x="6469484" y="6857999"/>
                </a:lnTo>
                <a:lnTo>
                  <a:pt x="6469484" y="6858000"/>
                </a:lnTo>
                <a:lnTo>
                  <a:pt x="17926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7" name="Freihandform 6">
            <a:extLst>
              <a:ext uri="{FF2B5EF4-FFF2-40B4-BE49-F238E27FC236}">
                <a16:creationId xmlns:a16="http://schemas.microsoft.com/office/drawing/2014/main" id="{133F442B-54DA-E144-9506-CB3954764F94}"/>
              </a:ext>
            </a:extLst>
          </p:cNvPr>
          <p:cNvSpPr/>
          <p:nvPr userDrawn="1"/>
        </p:nvSpPr>
        <p:spPr>
          <a:xfrm>
            <a:off x="1" y="0"/>
            <a:ext cx="5636345" cy="5143500"/>
          </a:xfrm>
          <a:custGeom>
            <a:avLst/>
            <a:gdLst>
              <a:gd name="connsiteX0" fmla="*/ 0 w 7515127"/>
              <a:gd name="connsiteY0" fmla="*/ 0 h 6858000"/>
              <a:gd name="connsiteX1" fmla="*/ 745402 w 7515127"/>
              <a:gd name="connsiteY1" fmla="*/ 0 h 6858000"/>
              <a:gd name="connsiteX2" fmla="*/ 4178461 w 7515127"/>
              <a:gd name="connsiteY2" fmla="*/ 0 h 6858000"/>
              <a:gd name="connsiteX3" fmla="*/ 4352081 w 7515127"/>
              <a:gd name="connsiteY3" fmla="*/ 0 h 6858000"/>
              <a:gd name="connsiteX4" fmla="*/ 5722517 w 7515127"/>
              <a:gd name="connsiteY4" fmla="*/ 0 h 6858000"/>
              <a:gd name="connsiteX5" fmla="*/ 7515127 w 7515127"/>
              <a:gd name="connsiteY5" fmla="*/ 6858000 h 6858000"/>
              <a:gd name="connsiteX6" fmla="*/ 4352081 w 7515127"/>
              <a:gd name="connsiteY6" fmla="*/ 6858000 h 6858000"/>
              <a:gd name="connsiteX7" fmla="*/ 4178461 w 7515127"/>
              <a:gd name="connsiteY7" fmla="*/ 6858000 h 6858000"/>
              <a:gd name="connsiteX8" fmla="*/ 2538012 w 7515127"/>
              <a:gd name="connsiteY8" fmla="*/ 6858000 h 6858000"/>
              <a:gd name="connsiteX9" fmla="*/ 0 w 7515127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15127" h="6858000">
                <a:moveTo>
                  <a:pt x="0" y="0"/>
                </a:moveTo>
                <a:lnTo>
                  <a:pt x="745402" y="0"/>
                </a:lnTo>
                <a:lnTo>
                  <a:pt x="4178461" y="0"/>
                </a:lnTo>
                <a:lnTo>
                  <a:pt x="4352081" y="0"/>
                </a:lnTo>
                <a:lnTo>
                  <a:pt x="5722517" y="0"/>
                </a:lnTo>
                <a:lnTo>
                  <a:pt x="7515127" y="6858000"/>
                </a:lnTo>
                <a:lnTo>
                  <a:pt x="4352081" y="6858000"/>
                </a:lnTo>
                <a:lnTo>
                  <a:pt x="4178461" y="6858000"/>
                </a:lnTo>
                <a:lnTo>
                  <a:pt x="2538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5" name="Titelplatzhalter 1">
            <a:extLst>
              <a:ext uri="{FF2B5EF4-FFF2-40B4-BE49-F238E27FC236}">
                <a16:creationId xmlns:a16="http://schemas.microsoft.com/office/drawing/2014/main" id="{7D22A993-49AC-3F4A-8364-65098201F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265" y="412558"/>
            <a:ext cx="3609493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/>
            </a:lvl1pPr>
          </a:lstStyle>
          <a:p>
            <a:r>
              <a:rPr lang="de-DE"/>
              <a:t>MASTERTITEL-FORMAT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B0B35C0-E8D8-D545-9720-CFFB68099B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264" y="1806290"/>
            <a:ext cx="3609493" cy="28788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08091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80F697DC-B82C-144B-A4ED-6CCCBB0ADE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79641" y="0"/>
            <a:ext cx="4864359" cy="5143500"/>
          </a:xfrm>
          <a:custGeom>
            <a:avLst/>
            <a:gdLst>
              <a:gd name="connsiteX0" fmla="*/ 0 w 6485812"/>
              <a:gd name="connsiteY0" fmla="*/ 0 h 6858000"/>
              <a:gd name="connsiteX1" fmla="*/ 4303226 w 6485812"/>
              <a:gd name="connsiteY1" fmla="*/ 0 h 6858000"/>
              <a:gd name="connsiteX2" fmla="*/ 6469484 w 6485812"/>
              <a:gd name="connsiteY2" fmla="*/ 0 h 6858000"/>
              <a:gd name="connsiteX3" fmla="*/ 6485812 w 6485812"/>
              <a:gd name="connsiteY3" fmla="*/ 0 h 6858000"/>
              <a:gd name="connsiteX4" fmla="*/ 6485812 w 6485812"/>
              <a:gd name="connsiteY4" fmla="*/ 6857999 h 6858000"/>
              <a:gd name="connsiteX5" fmla="*/ 6469484 w 6485812"/>
              <a:gd name="connsiteY5" fmla="*/ 6857999 h 6858000"/>
              <a:gd name="connsiteX6" fmla="*/ 6469484 w 6485812"/>
              <a:gd name="connsiteY6" fmla="*/ 6858000 h 6858000"/>
              <a:gd name="connsiteX7" fmla="*/ 1792610 w 648581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85812" h="6858000">
                <a:moveTo>
                  <a:pt x="0" y="0"/>
                </a:moveTo>
                <a:lnTo>
                  <a:pt x="4303226" y="0"/>
                </a:lnTo>
                <a:lnTo>
                  <a:pt x="6469484" y="0"/>
                </a:lnTo>
                <a:lnTo>
                  <a:pt x="6485812" y="0"/>
                </a:lnTo>
                <a:lnTo>
                  <a:pt x="6485812" y="6857999"/>
                </a:lnTo>
                <a:lnTo>
                  <a:pt x="6469484" y="6857999"/>
                </a:lnTo>
                <a:lnTo>
                  <a:pt x="6469484" y="6858000"/>
                </a:lnTo>
                <a:lnTo>
                  <a:pt x="17926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7" name="Freihandform 6">
            <a:extLst>
              <a:ext uri="{FF2B5EF4-FFF2-40B4-BE49-F238E27FC236}">
                <a16:creationId xmlns:a16="http://schemas.microsoft.com/office/drawing/2014/main" id="{133F442B-54DA-E144-9506-CB3954764F94}"/>
              </a:ext>
            </a:extLst>
          </p:cNvPr>
          <p:cNvSpPr/>
          <p:nvPr userDrawn="1"/>
        </p:nvSpPr>
        <p:spPr>
          <a:xfrm>
            <a:off x="1" y="0"/>
            <a:ext cx="5636345" cy="5143500"/>
          </a:xfrm>
          <a:custGeom>
            <a:avLst/>
            <a:gdLst>
              <a:gd name="connsiteX0" fmla="*/ 0 w 7515127"/>
              <a:gd name="connsiteY0" fmla="*/ 0 h 6858000"/>
              <a:gd name="connsiteX1" fmla="*/ 745402 w 7515127"/>
              <a:gd name="connsiteY1" fmla="*/ 0 h 6858000"/>
              <a:gd name="connsiteX2" fmla="*/ 4178461 w 7515127"/>
              <a:gd name="connsiteY2" fmla="*/ 0 h 6858000"/>
              <a:gd name="connsiteX3" fmla="*/ 4352081 w 7515127"/>
              <a:gd name="connsiteY3" fmla="*/ 0 h 6858000"/>
              <a:gd name="connsiteX4" fmla="*/ 5722517 w 7515127"/>
              <a:gd name="connsiteY4" fmla="*/ 0 h 6858000"/>
              <a:gd name="connsiteX5" fmla="*/ 7515127 w 7515127"/>
              <a:gd name="connsiteY5" fmla="*/ 6858000 h 6858000"/>
              <a:gd name="connsiteX6" fmla="*/ 4352081 w 7515127"/>
              <a:gd name="connsiteY6" fmla="*/ 6858000 h 6858000"/>
              <a:gd name="connsiteX7" fmla="*/ 4178461 w 7515127"/>
              <a:gd name="connsiteY7" fmla="*/ 6858000 h 6858000"/>
              <a:gd name="connsiteX8" fmla="*/ 2538012 w 7515127"/>
              <a:gd name="connsiteY8" fmla="*/ 6858000 h 6858000"/>
              <a:gd name="connsiteX9" fmla="*/ 0 w 7515127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15127" h="6858000">
                <a:moveTo>
                  <a:pt x="0" y="0"/>
                </a:moveTo>
                <a:lnTo>
                  <a:pt x="745402" y="0"/>
                </a:lnTo>
                <a:lnTo>
                  <a:pt x="4178461" y="0"/>
                </a:lnTo>
                <a:lnTo>
                  <a:pt x="4352081" y="0"/>
                </a:lnTo>
                <a:lnTo>
                  <a:pt x="5722517" y="0"/>
                </a:lnTo>
                <a:lnTo>
                  <a:pt x="7515127" y="6858000"/>
                </a:lnTo>
                <a:lnTo>
                  <a:pt x="4352081" y="6858000"/>
                </a:lnTo>
                <a:lnTo>
                  <a:pt x="4178461" y="6858000"/>
                </a:lnTo>
                <a:lnTo>
                  <a:pt x="2538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2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5" name="Titelplatzhalter 1">
            <a:extLst>
              <a:ext uri="{FF2B5EF4-FFF2-40B4-BE49-F238E27FC236}">
                <a16:creationId xmlns:a16="http://schemas.microsoft.com/office/drawing/2014/main" id="{7D22A993-49AC-3F4A-8364-65098201F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265" y="412558"/>
            <a:ext cx="3609493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MASTERTITEL-FORMAT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B0B35C0-E8D8-D545-9720-CFFB68099B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264" y="1806290"/>
            <a:ext cx="3609493" cy="28788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109789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E68C3DA4-73A8-FD48-9A1D-33695AFC52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264" y="412558"/>
            <a:ext cx="8185472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05EBA631-687C-0E40-8EB1-AC788FA7C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264" y="1806290"/>
            <a:ext cx="8185472" cy="2878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697482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D8D3CD45-C893-7B41-AC79-D3C049ED44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4571999" y="0"/>
            <a:ext cx="2965488" cy="5143500"/>
          </a:xfrm>
          <a:custGeom>
            <a:avLst/>
            <a:gdLst>
              <a:gd name="connsiteX0" fmla="*/ 1792609 w 3953984"/>
              <a:gd name="connsiteY0" fmla="*/ 0 h 6858000"/>
              <a:gd name="connsiteX1" fmla="*/ 3953984 w 3953984"/>
              <a:gd name="connsiteY1" fmla="*/ 0 h 6858000"/>
              <a:gd name="connsiteX2" fmla="*/ 3953984 w 3953984"/>
              <a:gd name="connsiteY2" fmla="*/ 6858000 h 6858000"/>
              <a:gd name="connsiteX3" fmla="*/ 0 w 39539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984" h="6858000">
                <a:moveTo>
                  <a:pt x="1792609" y="0"/>
                </a:moveTo>
                <a:lnTo>
                  <a:pt x="3953984" y="0"/>
                </a:lnTo>
                <a:lnTo>
                  <a:pt x="395398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15" name="Freihandform 14">
            <a:extLst>
              <a:ext uri="{FF2B5EF4-FFF2-40B4-BE49-F238E27FC236}">
                <a16:creationId xmlns:a16="http://schemas.microsoft.com/office/drawing/2014/main" id="{41FEEF15-12BE-8E46-9ECA-23536A835656}"/>
              </a:ext>
            </a:extLst>
          </p:cNvPr>
          <p:cNvSpPr/>
          <p:nvPr userDrawn="1"/>
        </p:nvSpPr>
        <p:spPr>
          <a:xfrm flipV="1">
            <a:off x="6193032" y="0"/>
            <a:ext cx="2950969" cy="5143500"/>
          </a:xfrm>
          <a:custGeom>
            <a:avLst/>
            <a:gdLst>
              <a:gd name="connsiteX0" fmla="*/ 3934625 w 3934625"/>
              <a:gd name="connsiteY0" fmla="*/ 6858000 h 6858000"/>
              <a:gd name="connsiteX1" fmla="*/ 0 w 3934625"/>
              <a:gd name="connsiteY1" fmla="*/ 6858000 h 6858000"/>
              <a:gd name="connsiteX2" fmla="*/ 1792609 w 3934625"/>
              <a:gd name="connsiteY2" fmla="*/ 0 h 6858000"/>
              <a:gd name="connsiteX3" fmla="*/ 3934625 w 393462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4625" h="6858000">
                <a:moveTo>
                  <a:pt x="3934625" y="6858000"/>
                </a:moveTo>
                <a:lnTo>
                  <a:pt x="0" y="6858000"/>
                </a:lnTo>
                <a:lnTo>
                  <a:pt x="1792609" y="0"/>
                </a:lnTo>
                <a:lnTo>
                  <a:pt x="3934625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25" name="Textplatzhalter 23">
            <a:extLst>
              <a:ext uri="{FF2B5EF4-FFF2-40B4-BE49-F238E27FC236}">
                <a16:creationId xmlns:a16="http://schemas.microsoft.com/office/drawing/2014/main" id="{C3F999A6-4472-E940-856E-A2A7555579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821" y="1806179"/>
            <a:ext cx="3612914" cy="28789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6" name="Titelplatzhalter 1">
            <a:extLst>
              <a:ext uri="{FF2B5EF4-FFF2-40B4-BE49-F238E27FC236}">
                <a16:creationId xmlns:a16="http://schemas.microsoft.com/office/drawing/2014/main" id="{7CC16043-C824-404A-856F-C4D666199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821" y="412558"/>
            <a:ext cx="361291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4819918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D8D3CD45-C893-7B41-AC79-D3C049ED44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4571999" y="0"/>
            <a:ext cx="2965488" cy="5143500"/>
          </a:xfrm>
          <a:custGeom>
            <a:avLst/>
            <a:gdLst>
              <a:gd name="connsiteX0" fmla="*/ 1792609 w 3953984"/>
              <a:gd name="connsiteY0" fmla="*/ 0 h 6858000"/>
              <a:gd name="connsiteX1" fmla="*/ 3953984 w 3953984"/>
              <a:gd name="connsiteY1" fmla="*/ 0 h 6858000"/>
              <a:gd name="connsiteX2" fmla="*/ 3953984 w 3953984"/>
              <a:gd name="connsiteY2" fmla="*/ 6858000 h 6858000"/>
              <a:gd name="connsiteX3" fmla="*/ 0 w 39539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984" h="6858000">
                <a:moveTo>
                  <a:pt x="1792609" y="0"/>
                </a:moveTo>
                <a:lnTo>
                  <a:pt x="3953984" y="0"/>
                </a:lnTo>
                <a:lnTo>
                  <a:pt x="395398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15" name="Freihandform 14">
            <a:extLst>
              <a:ext uri="{FF2B5EF4-FFF2-40B4-BE49-F238E27FC236}">
                <a16:creationId xmlns:a16="http://schemas.microsoft.com/office/drawing/2014/main" id="{41FEEF15-12BE-8E46-9ECA-23536A835656}"/>
              </a:ext>
            </a:extLst>
          </p:cNvPr>
          <p:cNvSpPr/>
          <p:nvPr userDrawn="1"/>
        </p:nvSpPr>
        <p:spPr>
          <a:xfrm flipV="1">
            <a:off x="6193032" y="0"/>
            <a:ext cx="2950969" cy="5143500"/>
          </a:xfrm>
          <a:custGeom>
            <a:avLst/>
            <a:gdLst>
              <a:gd name="connsiteX0" fmla="*/ 3934625 w 3934625"/>
              <a:gd name="connsiteY0" fmla="*/ 6858000 h 6858000"/>
              <a:gd name="connsiteX1" fmla="*/ 0 w 3934625"/>
              <a:gd name="connsiteY1" fmla="*/ 6858000 h 6858000"/>
              <a:gd name="connsiteX2" fmla="*/ 1792609 w 3934625"/>
              <a:gd name="connsiteY2" fmla="*/ 0 h 6858000"/>
              <a:gd name="connsiteX3" fmla="*/ 3934625 w 393462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4625" h="6858000">
                <a:moveTo>
                  <a:pt x="3934625" y="6858000"/>
                </a:moveTo>
                <a:lnTo>
                  <a:pt x="0" y="6858000"/>
                </a:lnTo>
                <a:lnTo>
                  <a:pt x="1792609" y="0"/>
                </a:lnTo>
                <a:lnTo>
                  <a:pt x="3934625" y="0"/>
                </a:lnTo>
                <a:close/>
              </a:path>
            </a:pathLst>
          </a:custGeom>
          <a:solidFill>
            <a:srgbClr val="E2001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25" name="Textplatzhalter 23">
            <a:extLst>
              <a:ext uri="{FF2B5EF4-FFF2-40B4-BE49-F238E27FC236}">
                <a16:creationId xmlns:a16="http://schemas.microsoft.com/office/drawing/2014/main" id="{C3F999A6-4472-E940-856E-A2A7555579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821" y="1806179"/>
            <a:ext cx="3612914" cy="28789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6" name="Titelplatzhalter 1">
            <a:extLst>
              <a:ext uri="{FF2B5EF4-FFF2-40B4-BE49-F238E27FC236}">
                <a16:creationId xmlns:a16="http://schemas.microsoft.com/office/drawing/2014/main" id="{7CC16043-C824-404A-856F-C4D666199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821" y="412558"/>
            <a:ext cx="361291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9605381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D8D3CD45-C893-7B41-AC79-D3C049ED44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06512" y="0"/>
            <a:ext cx="2965488" cy="5143500"/>
          </a:xfrm>
          <a:custGeom>
            <a:avLst/>
            <a:gdLst>
              <a:gd name="connsiteX0" fmla="*/ 1792609 w 3953984"/>
              <a:gd name="connsiteY0" fmla="*/ 0 h 6858000"/>
              <a:gd name="connsiteX1" fmla="*/ 3953984 w 3953984"/>
              <a:gd name="connsiteY1" fmla="*/ 0 h 6858000"/>
              <a:gd name="connsiteX2" fmla="*/ 3953984 w 3953984"/>
              <a:gd name="connsiteY2" fmla="*/ 6858000 h 6858000"/>
              <a:gd name="connsiteX3" fmla="*/ 0 w 39539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984" h="6858000">
                <a:moveTo>
                  <a:pt x="1792609" y="0"/>
                </a:moveTo>
                <a:lnTo>
                  <a:pt x="3953984" y="0"/>
                </a:lnTo>
                <a:lnTo>
                  <a:pt x="395398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15" name="Freihandform 14">
            <a:extLst>
              <a:ext uri="{FF2B5EF4-FFF2-40B4-BE49-F238E27FC236}">
                <a16:creationId xmlns:a16="http://schemas.microsoft.com/office/drawing/2014/main" id="{41FEEF15-12BE-8E46-9ECA-23536A835656}"/>
              </a:ext>
            </a:extLst>
          </p:cNvPr>
          <p:cNvSpPr/>
          <p:nvPr userDrawn="1"/>
        </p:nvSpPr>
        <p:spPr>
          <a:xfrm flipH="1" flipV="1">
            <a:off x="1" y="0"/>
            <a:ext cx="2950969" cy="5143500"/>
          </a:xfrm>
          <a:custGeom>
            <a:avLst/>
            <a:gdLst>
              <a:gd name="connsiteX0" fmla="*/ 3934625 w 3934625"/>
              <a:gd name="connsiteY0" fmla="*/ 6858000 h 6858000"/>
              <a:gd name="connsiteX1" fmla="*/ 0 w 3934625"/>
              <a:gd name="connsiteY1" fmla="*/ 6858000 h 6858000"/>
              <a:gd name="connsiteX2" fmla="*/ 1792609 w 3934625"/>
              <a:gd name="connsiteY2" fmla="*/ 0 h 6858000"/>
              <a:gd name="connsiteX3" fmla="*/ 3934625 w 393462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4625" h="6858000">
                <a:moveTo>
                  <a:pt x="3934625" y="6858000"/>
                </a:moveTo>
                <a:lnTo>
                  <a:pt x="0" y="6858000"/>
                </a:lnTo>
                <a:lnTo>
                  <a:pt x="1792609" y="0"/>
                </a:lnTo>
                <a:lnTo>
                  <a:pt x="39346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25" name="Textplatzhalter 23">
            <a:extLst>
              <a:ext uri="{FF2B5EF4-FFF2-40B4-BE49-F238E27FC236}">
                <a16:creationId xmlns:a16="http://schemas.microsoft.com/office/drawing/2014/main" id="{C3F999A6-4472-E940-856E-A2A7555579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51822" y="1806179"/>
            <a:ext cx="3612914" cy="28789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6" name="Titelplatzhalter 1">
            <a:extLst>
              <a:ext uri="{FF2B5EF4-FFF2-40B4-BE49-F238E27FC236}">
                <a16:creationId xmlns:a16="http://schemas.microsoft.com/office/drawing/2014/main" id="{7CC16043-C824-404A-856F-C4D666199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1821" y="412558"/>
            <a:ext cx="361291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831716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D8D3CD45-C893-7B41-AC79-D3C049ED44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06512" y="0"/>
            <a:ext cx="2965488" cy="5143500"/>
          </a:xfrm>
          <a:custGeom>
            <a:avLst/>
            <a:gdLst>
              <a:gd name="connsiteX0" fmla="*/ 1792609 w 3953984"/>
              <a:gd name="connsiteY0" fmla="*/ 0 h 6858000"/>
              <a:gd name="connsiteX1" fmla="*/ 3953984 w 3953984"/>
              <a:gd name="connsiteY1" fmla="*/ 0 h 6858000"/>
              <a:gd name="connsiteX2" fmla="*/ 3953984 w 3953984"/>
              <a:gd name="connsiteY2" fmla="*/ 6858000 h 6858000"/>
              <a:gd name="connsiteX3" fmla="*/ 0 w 39539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984" h="6858000">
                <a:moveTo>
                  <a:pt x="1792609" y="0"/>
                </a:moveTo>
                <a:lnTo>
                  <a:pt x="3953984" y="0"/>
                </a:lnTo>
                <a:lnTo>
                  <a:pt x="395398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15" name="Freihandform 14">
            <a:extLst>
              <a:ext uri="{FF2B5EF4-FFF2-40B4-BE49-F238E27FC236}">
                <a16:creationId xmlns:a16="http://schemas.microsoft.com/office/drawing/2014/main" id="{41FEEF15-12BE-8E46-9ECA-23536A835656}"/>
              </a:ext>
            </a:extLst>
          </p:cNvPr>
          <p:cNvSpPr/>
          <p:nvPr userDrawn="1"/>
        </p:nvSpPr>
        <p:spPr>
          <a:xfrm flipH="1" flipV="1">
            <a:off x="1" y="0"/>
            <a:ext cx="2950969" cy="5143500"/>
          </a:xfrm>
          <a:custGeom>
            <a:avLst/>
            <a:gdLst>
              <a:gd name="connsiteX0" fmla="*/ 3934625 w 3934625"/>
              <a:gd name="connsiteY0" fmla="*/ 6858000 h 6858000"/>
              <a:gd name="connsiteX1" fmla="*/ 0 w 3934625"/>
              <a:gd name="connsiteY1" fmla="*/ 6858000 h 6858000"/>
              <a:gd name="connsiteX2" fmla="*/ 1792609 w 3934625"/>
              <a:gd name="connsiteY2" fmla="*/ 0 h 6858000"/>
              <a:gd name="connsiteX3" fmla="*/ 3934625 w 393462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4625" h="6858000">
                <a:moveTo>
                  <a:pt x="3934625" y="6858000"/>
                </a:moveTo>
                <a:lnTo>
                  <a:pt x="0" y="6858000"/>
                </a:lnTo>
                <a:lnTo>
                  <a:pt x="1792609" y="0"/>
                </a:lnTo>
                <a:lnTo>
                  <a:pt x="3934625" y="0"/>
                </a:lnTo>
                <a:close/>
              </a:path>
            </a:pathLst>
          </a:custGeom>
          <a:solidFill>
            <a:srgbClr val="E2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25" name="Textplatzhalter 23">
            <a:extLst>
              <a:ext uri="{FF2B5EF4-FFF2-40B4-BE49-F238E27FC236}">
                <a16:creationId xmlns:a16="http://schemas.microsoft.com/office/drawing/2014/main" id="{C3F999A6-4472-E940-856E-A2A7555579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51822" y="1806179"/>
            <a:ext cx="3612914" cy="28789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6" name="Titelplatzhalter 1">
            <a:extLst>
              <a:ext uri="{FF2B5EF4-FFF2-40B4-BE49-F238E27FC236}">
                <a16:creationId xmlns:a16="http://schemas.microsoft.com/office/drawing/2014/main" id="{7CC16043-C824-404A-856F-C4D666199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1821" y="412558"/>
            <a:ext cx="361291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230411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B11B89F-BD1A-9D40-93AF-CA4C81F94C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3999" cy="5143500"/>
          </a:xfrm>
        </p:spPr>
        <p:txBody>
          <a:bodyPr/>
          <a:lstStyle/>
          <a:p>
            <a:endParaRPr lang="de-DE"/>
          </a:p>
        </p:txBody>
      </p:sp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E68C3DA4-73A8-FD48-9A1D-33695AFC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65" y="412558"/>
            <a:ext cx="809757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Freihandform 9">
            <a:extLst>
              <a:ext uri="{FF2B5EF4-FFF2-40B4-BE49-F238E27FC236}">
                <a16:creationId xmlns:a16="http://schemas.microsoft.com/office/drawing/2014/main" id="{216E5A3C-242F-9746-8451-9F5410A18C03}"/>
              </a:ext>
            </a:extLst>
          </p:cNvPr>
          <p:cNvSpPr/>
          <p:nvPr userDrawn="1"/>
        </p:nvSpPr>
        <p:spPr>
          <a:xfrm>
            <a:off x="1" y="0"/>
            <a:ext cx="5636345" cy="5143500"/>
          </a:xfrm>
          <a:custGeom>
            <a:avLst/>
            <a:gdLst>
              <a:gd name="connsiteX0" fmla="*/ 0 w 7515127"/>
              <a:gd name="connsiteY0" fmla="*/ 0 h 6858000"/>
              <a:gd name="connsiteX1" fmla="*/ 745402 w 7515127"/>
              <a:gd name="connsiteY1" fmla="*/ 0 h 6858000"/>
              <a:gd name="connsiteX2" fmla="*/ 4178461 w 7515127"/>
              <a:gd name="connsiteY2" fmla="*/ 0 h 6858000"/>
              <a:gd name="connsiteX3" fmla="*/ 4352081 w 7515127"/>
              <a:gd name="connsiteY3" fmla="*/ 0 h 6858000"/>
              <a:gd name="connsiteX4" fmla="*/ 5722517 w 7515127"/>
              <a:gd name="connsiteY4" fmla="*/ 0 h 6858000"/>
              <a:gd name="connsiteX5" fmla="*/ 7515127 w 7515127"/>
              <a:gd name="connsiteY5" fmla="*/ 6858000 h 6858000"/>
              <a:gd name="connsiteX6" fmla="*/ 4352081 w 7515127"/>
              <a:gd name="connsiteY6" fmla="*/ 6858000 h 6858000"/>
              <a:gd name="connsiteX7" fmla="*/ 4178461 w 7515127"/>
              <a:gd name="connsiteY7" fmla="*/ 6858000 h 6858000"/>
              <a:gd name="connsiteX8" fmla="*/ 2538012 w 7515127"/>
              <a:gd name="connsiteY8" fmla="*/ 6858000 h 6858000"/>
              <a:gd name="connsiteX9" fmla="*/ 0 w 7515127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15127" h="6858000">
                <a:moveTo>
                  <a:pt x="0" y="0"/>
                </a:moveTo>
                <a:lnTo>
                  <a:pt x="745402" y="0"/>
                </a:lnTo>
                <a:lnTo>
                  <a:pt x="4178461" y="0"/>
                </a:lnTo>
                <a:lnTo>
                  <a:pt x="4352081" y="0"/>
                </a:lnTo>
                <a:lnTo>
                  <a:pt x="5722517" y="0"/>
                </a:lnTo>
                <a:lnTo>
                  <a:pt x="7515127" y="6858000"/>
                </a:lnTo>
                <a:lnTo>
                  <a:pt x="4352081" y="6858000"/>
                </a:lnTo>
                <a:lnTo>
                  <a:pt x="4178461" y="6858000"/>
                </a:lnTo>
                <a:lnTo>
                  <a:pt x="2538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18926442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8DB6B8-7367-4343-8D05-F564C27AC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371713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4CE6E708-69E2-0A49-8315-7D4BF3E237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91888" y="0"/>
            <a:ext cx="4852112" cy="5143500"/>
          </a:xfrm>
          <a:custGeom>
            <a:avLst/>
            <a:gdLst>
              <a:gd name="connsiteX0" fmla="*/ 1792609 w 6469482"/>
              <a:gd name="connsiteY0" fmla="*/ 0 h 6858000"/>
              <a:gd name="connsiteX1" fmla="*/ 6469482 w 6469482"/>
              <a:gd name="connsiteY1" fmla="*/ 0 h 6858000"/>
              <a:gd name="connsiteX2" fmla="*/ 6469482 w 6469482"/>
              <a:gd name="connsiteY2" fmla="*/ 6858000 h 6858000"/>
              <a:gd name="connsiteX3" fmla="*/ 0 w 646948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9482" h="6858000">
                <a:moveTo>
                  <a:pt x="1792609" y="0"/>
                </a:moveTo>
                <a:lnTo>
                  <a:pt x="6469482" y="0"/>
                </a:lnTo>
                <a:lnTo>
                  <a:pt x="646948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E68C3DA4-73A8-FD48-9A1D-33695AFC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65" y="412558"/>
            <a:ext cx="456440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49534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308344" cy="411582"/>
          </a:xfrm>
          <a:prstGeom prst="rect">
            <a:avLst/>
          </a:prstGeom>
        </p:spPr>
        <p:txBody>
          <a:bodyPr/>
          <a:lstStyle>
            <a:lvl1pPr algn="l">
              <a:defRPr sz="28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Überschrift 4tel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60000" y="1275606"/>
            <a:ext cx="4104000" cy="1728000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4"/>
          </p:nvPr>
        </p:nvSpPr>
        <p:spPr>
          <a:xfrm>
            <a:off x="4644008" y="1275606"/>
            <a:ext cx="4104000" cy="1728000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half" idx="15"/>
          </p:nvPr>
        </p:nvSpPr>
        <p:spPr>
          <a:xfrm>
            <a:off x="360000" y="3220014"/>
            <a:ext cx="4104000" cy="1728000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sz="half" idx="16"/>
          </p:nvPr>
        </p:nvSpPr>
        <p:spPr>
          <a:xfrm>
            <a:off x="4644008" y="3220014"/>
            <a:ext cx="4104000" cy="1728000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241057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7336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5010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0005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1531167"/>
            <a:ext cx="2880320" cy="3612335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96456" y="2643758"/>
            <a:ext cx="8280000" cy="864000"/>
          </a:xfrm>
        </p:spPr>
        <p:txBody>
          <a:bodyPr lIns="0" rIns="0">
            <a:noAutofit/>
          </a:bodyPr>
          <a:lstStyle>
            <a:lvl1pPr marL="0" indent="0" algn="l">
              <a:buNone/>
              <a:defRPr sz="60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z="7000">
                <a:latin typeface="Arial" panose="020B0604020202020204" pitchFamily="34" charset="0"/>
                <a:cs typeface="Arial" panose="020B0604020202020204" pitchFamily="34" charset="0"/>
              </a:rPr>
              <a:t>Titel</a:t>
            </a:r>
            <a:endParaRPr lang="de-CH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538" y="4587976"/>
            <a:ext cx="3133350" cy="396241"/>
          </a:xfrm>
          <a:prstGeom prst="rect">
            <a:avLst/>
          </a:prstGeom>
        </p:spPr>
      </p:pic>
      <p:sp>
        <p:nvSpPr>
          <p:cNvPr id="5" name="Textfeld 4"/>
          <p:cNvSpPr txBox="1"/>
          <p:nvPr userDrawn="1"/>
        </p:nvSpPr>
        <p:spPr>
          <a:xfrm>
            <a:off x="432569" y="267494"/>
            <a:ext cx="6299675" cy="707886"/>
          </a:xfrm>
          <a:prstGeom prst="rect">
            <a:avLst/>
          </a:prstGeom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  <a:t>Schweizerischer Turnverband</a:t>
            </a:r>
            <a:b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Fédération</a:t>
            </a:r>
            <a: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suisse</a:t>
            </a:r>
            <a: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gymnastique</a:t>
            </a:r>
            <a:b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Federazione</a:t>
            </a:r>
            <a: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svizzera</a:t>
            </a:r>
            <a: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ginnastica</a:t>
            </a:r>
            <a:br>
              <a:rPr lang="de-DE" sz="1400" baseline="300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13785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1531167"/>
            <a:ext cx="2880320" cy="361233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538" y="4587976"/>
            <a:ext cx="3133350" cy="396241"/>
          </a:xfrm>
          <a:prstGeom prst="rect">
            <a:avLst/>
          </a:prstGeom>
        </p:spPr>
      </p:pic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360000" y="1275607"/>
            <a:ext cx="8424000" cy="3096344"/>
          </a:xfrm>
        </p:spPr>
        <p:txBody>
          <a:bodyPr/>
          <a:lstStyle>
            <a:lvl1pPr marL="342900" indent="-3429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164328" cy="411582"/>
          </a:xfrm>
          <a:prstGeom prst="rect">
            <a:avLst/>
          </a:prstGeom>
        </p:spPr>
        <p:txBody>
          <a:bodyPr anchor="t"/>
          <a:lstStyle>
            <a:lvl1pPr algn="l">
              <a:defRPr sz="28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 cap="all" baseline="0">
                <a:solidFill>
                  <a:srgbClr val="E2001A"/>
                </a:solidFill>
              </a:rPr>
              <a:t>Überschrift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044131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164328" cy="411582"/>
          </a:xfrm>
          <a:prstGeom prst="rect">
            <a:avLst/>
          </a:prstGeom>
        </p:spPr>
        <p:txBody>
          <a:bodyPr anchor="t"/>
          <a:lstStyle>
            <a:lvl1pPr algn="l">
              <a:defRPr sz="28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 cap="all" baseline="0">
                <a:solidFill>
                  <a:srgbClr val="E2001A"/>
                </a:solidFill>
              </a:rPr>
              <a:t>Überschrift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275606"/>
            <a:ext cx="8424000" cy="3638394"/>
          </a:xfrm>
        </p:spPr>
        <p:txBody>
          <a:bodyPr/>
          <a:lstStyle>
            <a:lvl1pPr marL="342900" indent="-3429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3552292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236336" cy="411582"/>
          </a:xfrm>
          <a:prstGeom prst="rect">
            <a:avLst/>
          </a:prstGeom>
        </p:spPr>
        <p:txBody>
          <a:bodyPr/>
          <a:lstStyle>
            <a:lvl1pPr algn="l">
              <a:defRPr sz="28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Überschrift Halb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60000" y="1275606"/>
            <a:ext cx="4104000" cy="3638394"/>
          </a:xfrm>
        </p:spPr>
        <p:txBody>
          <a:bodyPr/>
          <a:lstStyle>
            <a:lvl1pPr marL="342900" indent="-3429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Symbol" pitchFamily="18" charset="2"/>
              <a:buChar char="-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4008" y="1275606"/>
            <a:ext cx="4104000" cy="3638394"/>
          </a:xfrm>
        </p:spPr>
        <p:txBody>
          <a:bodyPr/>
          <a:lstStyle>
            <a:lvl1pPr marL="342900" indent="-3429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Symbol" pitchFamily="18" charset="2"/>
              <a:buChar char="-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40253247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236336" cy="411582"/>
          </a:xfrm>
          <a:prstGeom prst="rect">
            <a:avLst/>
          </a:prstGeom>
        </p:spPr>
        <p:txBody>
          <a:bodyPr/>
          <a:lstStyle>
            <a:lvl1pPr algn="l">
              <a:defRPr sz="28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 b="1" cap="all" baseline="0"/>
              <a:t>Überschrift Halb mit Titel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360000" y="1275606"/>
            <a:ext cx="4104000" cy="360040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Titel 1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60000" y="1635646"/>
            <a:ext cx="4104000" cy="3278354"/>
          </a:xfrm>
        </p:spPr>
        <p:txBody>
          <a:bodyPr/>
          <a:lstStyle>
            <a:lvl1pPr marL="342900" indent="-3429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Symbol" pitchFamily="18" charset="2"/>
              <a:buChar char="-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4000" y="1275606"/>
            <a:ext cx="4104000" cy="360040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Titel 2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1635646"/>
            <a:ext cx="4104000" cy="3278354"/>
          </a:xfrm>
        </p:spPr>
        <p:txBody>
          <a:bodyPr/>
          <a:lstStyle>
            <a:lvl1pPr marL="342900" indent="-3429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Symbol" pitchFamily="18" charset="2"/>
              <a:buChar char="-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5982846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236336" cy="411582"/>
          </a:xfrm>
          <a:prstGeom prst="rect">
            <a:avLst/>
          </a:prstGeom>
        </p:spPr>
        <p:txBody>
          <a:bodyPr/>
          <a:lstStyle>
            <a:lvl1pPr algn="l">
              <a:defRPr sz="28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Überschrift 3tel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60000" y="1275606"/>
            <a:ext cx="2664000" cy="3638394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sz="half" idx="13"/>
          </p:nvPr>
        </p:nvSpPr>
        <p:spPr>
          <a:xfrm>
            <a:off x="3228787" y="1275606"/>
            <a:ext cx="2664000" cy="3638394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4"/>
          </p:nvPr>
        </p:nvSpPr>
        <p:spPr>
          <a:xfrm>
            <a:off x="6084168" y="1275606"/>
            <a:ext cx="2664000" cy="3638394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213988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308344" cy="411582"/>
          </a:xfrm>
          <a:prstGeom prst="rect">
            <a:avLst/>
          </a:prstGeom>
        </p:spPr>
        <p:txBody>
          <a:bodyPr/>
          <a:lstStyle>
            <a:lvl1pPr algn="l">
              <a:defRPr sz="28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Überschrift 4tel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60000" y="1275606"/>
            <a:ext cx="4104000" cy="1728000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4"/>
          </p:nvPr>
        </p:nvSpPr>
        <p:spPr>
          <a:xfrm>
            <a:off x="4644008" y="1275606"/>
            <a:ext cx="4104000" cy="1728000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half" idx="15"/>
          </p:nvPr>
        </p:nvSpPr>
        <p:spPr>
          <a:xfrm>
            <a:off x="360000" y="3220014"/>
            <a:ext cx="4104000" cy="1728000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sz="half" idx="16"/>
          </p:nvPr>
        </p:nvSpPr>
        <p:spPr>
          <a:xfrm>
            <a:off x="4644008" y="3220014"/>
            <a:ext cx="4104000" cy="1728000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7650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308344" cy="411582"/>
          </a:xfrm>
          <a:prstGeom prst="rect">
            <a:avLst/>
          </a:prstGeom>
        </p:spPr>
        <p:txBody>
          <a:bodyPr/>
          <a:lstStyle>
            <a:lvl1pPr algn="l">
              <a:defRPr sz="28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Überschrift mit leerer Seite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6226600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308344" cy="411582"/>
          </a:xfrm>
          <a:prstGeom prst="rect">
            <a:avLst/>
          </a:prstGeom>
        </p:spPr>
        <p:txBody>
          <a:bodyPr/>
          <a:lstStyle>
            <a:lvl1pPr algn="l">
              <a:defRPr sz="28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Überschrift mit leerer Seite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19187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1275606"/>
            <a:ext cx="9144000" cy="3867894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735134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96491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1275606"/>
            <a:ext cx="9144000" cy="3867894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08702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13994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5EAAB580-4614-45E7-AC58-079C90436B2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Titel 5">
            <a:extLst>
              <a:ext uri="{FF2B5EF4-FFF2-40B4-BE49-F238E27FC236}">
                <a16:creationId xmlns:a16="http://schemas.microsoft.com/office/drawing/2014/main" id="{16E89E24-FF54-4196-8C26-5FD56738F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37" y="648000"/>
            <a:ext cx="8287419" cy="993775"/>
          </a:xfrm>
          <a:prstGeom prst="rect">
            <a:avLst/>
          </a:prstGeom>
        </p:spPr>
        <p:txBody>
          <a:bodyPr/>
          <a:lstStyle>
            <a:lvl1pPr algn="l">
              <a:defRPr sz="5000" b="1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82D8C70B-B312-41B8-9550-C947F9BB66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16016" y="3147814"/>
            <a:ext cx="4176713" cy="4321175"/>
          </a:xfrm>
        </p:spPr>
        <p:txBody>
          <a:bodyPr>
            <a:noAutofit/>
          </a:bodyPr>
          <a:lstStyle>
            <a:lvl1pPr marL="0" indent="0" algn="r">
              <a:buNone/>
              <a:defRPr sz="16000">
                <a:solidFill>
                  <a:schemeClr val="bg1"/>
                </a:solidFill>
              </a:defRPr>
            </a:lvl1pPr>
            <a:lvl2pPr marL="457200" indent="0">
              <a:buNone/>
              <a:defRPr sz="20000">
                <a:solidFill>
                  <a:schemeClr val="bg1"/>
                </a:solidFill>
              </a:defRPr>
            </a:lvl2pPr>
            <a:lvl3pPr marL="914400" indent="0">
              <a:buNone/>
              <a:defRPr sz="20000">
                <a:solidFill>
                  <a:schemeClr val="bg1"/>
                </a:solidFill>
              </a:defRPr>
            </a:lvl3pPr>
            <a:lvl4pPr marL="1371600" indent="0">
              <a:buNone/>
              <a:defRPr sz="20000">
                <a:solidFill>
                  <a:schemeClr val="bg1"/>
                </a:solidFill>
              </a:defRPr>
            </a:lvl4pPr>
            <a:lvl5pPr marL="1828800" indent="0">
              <a:buNone/>
              <a:defRPr sz="20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00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8055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2">
            <a:extLst>
              <a:ext uri="{FF2B5EF4-FFF2-40B4-BE49-F238E27FC236}">
                <a16:creationId xmlns:a16="http://schemas.microsoft.com/office/drawing/2014/main" id="{BA716ABE-A1C4-FE4C-A2F5-B8B1AD649F0C}"/>
              </a:ext>
            </a:extLst>
          </p:cNvPr>
          <p:cNvSpPr/>
          <p:nvPr userDrawn="1"/>
        </p:nvSpPr>
        <p:spPr>
          <a:xfrm>
            <a:off x="0" y="0"/>
            <a:ext cx="1314450" cy="1143000"/>
          </a:xfrm>
          <a:custGeom>
            <a:avLst/>
            <a:gdLst>
              <a:gd name="connsiteX0" fmla="*/ 0 w 2802115"/>
              <a:gd name="connsiteY0" fmla="*/ 0 h 2435841"/>
              <a:gd name="connsiteX1" fmla="*/ 2802115 w 2802115"/>
              <a:gd name="connsiteY1" fmla="*/ 0 h 2435841"/>
              <a:gd name="connsiteX2" fmla="*/ 0 w 2802115"/>
              <a:gd name="connsiteY2" fmla="*/ 2435841 h 24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15" h="2435841">
                <a:moveTo>
                  <a:pt x="0" y="0"/>
                </a:moveTo>
                <a:lnTo>
                  <a:pt x="2802115" y="0"/>
                </a:lnTo>
                <a:lnTo>
                  <a:pt x="0" y="2435841"/>
                </a:lnTo>
                <a:close/>
              </a:path>
            </a:pathLst>
          </a:custGeom>
          <a:solidFill>
            <a:srgbClr val="EE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F58D51A2-F0F1-B546-8625-35F6A6CD07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886200" cy="5143500"/>
          </a:xfrm>
          <a:custGeom>
            <a:avLst/>
            <a:gdLst>
              <a:gd name="connsiteX0" fmla="*/ 1997806 w 5181600"/>
              <a:gd name="connsiteY0" fmla="*/ 0 h 6858000"/>
              <a:gd name="connsiteX1" fmla="*/ 4884495 w 5181600"/>
              <a:gd name="connsiteY1" fmla="*/ 0 h 6858000"/>
              <a:gd name="connsiteX2" fmla="*/ 5181600 w 5181600"/>
              <a:gd name="connsiteY2" fmla="*/ 0 h 6858000"/>
              <a:gd name="connsiteX3" fmla="*/ 5181600 w 5181600"/>
              <a:gd name="connsiteY3" fmla="*/ 4922281 h 6858000"/>
              <a:gd name="connsiteX4" fmla="*/ 2954810 w 5181600"/>
              <a:gd name="connsiteY4" fmla="*/ 6858000 h 6858000"/>
              <a:gd name="connsiteX5" fmla="*/ 0 w 5181600"/>
              <a:gd name="connsiteY5" fmla="*/ 6858000 h 6858000"/>
              <a:gd name="connsiteX6" fmla="*/ 0 w 5181600"/>
              <a:gd name="connsiteY6" fmla="*/ 5791996 h 6858000"/>
              <a:gd name="connsiteX7" fmla="*/ 0 w 5181600"/>
              <a:gd name="connsiteY7" fmla="*/ 4337543 h 6858000"/>
              <a:gd name="connsiteX8" fmla="*/ 0 w 5181600"/>
              <a:gd name="connsiteY8" fmla="*/ 17366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6858000">
                <a:moveTo>
                  <a:pt x="1997806" y="0"/>
                </a:moveTo>
                <a:lnTo>
                  <a:pt x="4884495" y="0"/>
                </a:lnTo>
                <a:lnTo>
                  <a:pt x="5181600" y="0"/>
                </a:lnTo>
                <a:lnTo>
                  <a:pt x="5181600" y="4922281"/>
                </a:lnTo>
                <a:lnTo>
                  <a:pt x="2954810" y="6858000"/>
                </a:lnTo>
                <a:lnTo>
                  <a:pt x="0" y="6858000"/>
                </a:lnTo>
                <a:lnTo>
                  <a:pt x="0" y="5791996"/>
                </a:lnTo>
                <a:lnTo>
                  <a:pt x="0" y="4337543"/>
                </a:lnTo>
                <a:lnTo>
                  <a:pt x="0" y="173666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  <p:sp>
        <p:nvSpPr>
          <p:cNvPr id="7" name="Freeform: Shape 1">
            <a:extLst>
              <a:ext uri="{FF2B5EF4-FFF2-40B4-BE49-F238E27FC236}">
                <a16:creationId xmlns:a16="http://schemas.microsoft.com/office/drawing/2014/main" id="{BE5AD1CD-87AC-D24A-9723-B6786CF0E50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304058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653296 h 6858000"/>
              <a:gd name="connsiteX3" fmla="*/ 6204674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26431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3040585" y="0"/>
                </a:moveTo>
                <a:lnTo>
                  <a:pt x="12192000" y="0"/>
                </a:lnTo>
                <a:lnTo>
                  <a:pt x="12192000" y="1653296"/>
                </a:lnTo>
                <a:lnTo>
                  <a:pt x="6204674" y="6858000"/>
                </a:lnTo>
                <a:lnTo>
                  <a:pt x="0" y="6858000"/>
                </a:lnTo>
                <a:lnTo>
                  <a:pt x="0" y="2643140"/>
                </a:lnTo>
                <a:close/>
              </a:path>
            </a:pathLst>
          </a:custGeom>
          <a:solidFill>
            <a:srgbClr val="EEEEEE">
              <a:alpha val="3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0712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1">
            <a:extLst>
              <a:ext uri="{FF2B5EF4-FFF2-40B4-BE49-F238E27FC236}">
                <a16:creationId xmlns:a16="http://schemas.microsoft.com/office/drawing/2014/main" id="{45EC191E-5A46-584A-8FC8-3C5AF75D1ABC}"/>
              </a:ext>
            </a:extLst>
          </p:cNvPr>
          <p:cNvSpPr/>
          <p:nvPr userDrawn="1"/>
        </p:nvSpPr>
        <p:spPr>
          <a:xfrm>
            <a:off x="1026319" y="0"/>
            <a:ext cx="8117681" cy="5143500"/>
          </a:xfrm>
          <a:custGeom>
            <a:avLst/>
            <a:gdLst>
              <a:gd name="connsiteX0" fmla="*/ 7889226 w 10823137"/>
              <a:gd name="connsiteY0" fmla="*/ 0 h 6858000"/>
              <a:gd name="connsiteX1" fmla="*/ 10823137 w 10823137"/>
              <a:gd name="connsiteY1" fmla="*/ 0 h 6858000"/>
              <a:gd name="connsiteX2" fmla="*/ 10823137 w 10823137"/>
              <a:gd name="connsiteY2" fmla="*/ 4208416 h 6858000"/>
              <a:gd name="connsiteX3" fmla="*/ 7775139 w 10823137"/>
              <a:gd name="connsiteY3" fmla="*/ 6858000 h 6858000"/>
              <a:gd name="connsiteX4" fmla="*/ 0 w 108231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3137" h="6858000">
                <a:moveTo>
                  <a:pt x="7889226" y="0"/>
                </a:moveTo>
                <a:lnTo>
                  <a:pt x="10823137" y="0"/>
                </a:lnTo>
                <a:lnTo>
                  <a:pt x="10823137" y="4208416"/>
                </a:lnTo>
                <a:lnTo>
                  <a:pt x="777513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8ACCA099-33F4-7843-A3BB-FE14590913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  <a:custGeom>
            <a:avLst/>
            <a:gdLst>
              <a:gd name="connsiteX0" fmla="*/ 4057441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4986733 h 6858000"/>
              <a:gd name="connsiteX3" fmla="*/ 3943353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35270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4057441" y="0"/>
                </a:moveTo>
                <a:lnTo>
                  <a:pt x="6096000" y="0"/>
                </a:lnTo>
                <a:lnTo>
                  <a:pt x="6096000" y="4986733"/>
                </a:lnTo>
                <a:lnTo>
                  <a:pt x="3943353" y="6858000"/>
                </a:lnTo>
                <a:lnTo>
                  <a:pt x="0" y="6858000"/>
                </a:lnTo>
                <a:lnTo>
                  <a:pt x="0" y="352708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107177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CBC492E5-61B7-5A49-8BE1-60DC06DC8452}"/>
              </a:ext>
            </a:extLst>
          </p:cNvPr>
          <p:cNvSpPr/>
          <p:nvPr userDrawn="1"/>
        </p:nvSpPr>
        <p:spPr>
          <a:xfrm flipH="1" flipV="1">
            <a:off x="5255419" y="1763316"/>
            <a:ext cx="3888581" cy="3380184"/>
          </a:xfrm>
          <a:custGeom>
            <a:avLst/>
            <a:gdLst>
              <a:gd name="connsiteX0" fmla="*/ 0 w 2802115"/>
              <a:gd name="connsiteY0" fmla="*/ 0 h 2435841"/>
              <a:gd name="connsiteX1" fmla="*/ 2802115 w 2802115"/>
              <a:gd name="connsiteY1" fmla="*/ 0 h 2435841"/>
              <a:gd name="connsiteX2" fmla="*/ 0 w 2802115"/>
              <a:gd name="connsiteY2" fmla="*/ 2435841 h 24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15" h="2435841">
                <a:moveTo>
                  <a:pt x="0" y="0"/>
                </a:moveTo>
                <a:lnTo>
                  <a:pt x="2802115" y="0"/>
                </a:lnTo>
                <a:lnTo>
                  <a:pt x="0" y="243584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3888595" cy="5131292"/>
          </a:xfrm>
          <a:custGeom>
            <a:avLst/>
            <a:gdLst>
              <a:gd name="connsiteX0" fmla="*/ 1045826 w 5184793"/>
              <a:gd name="connsiteY0" fmla="*/ 0 h 6841722"/>
              <a:gd name="connsiteX1" fmla="*/ 5184793 w 5184793"/>
              <a:gd name="connsiteY1" fmla="*/ 0 h 6841722"/>
              <a:gd name="connsiteX2" fmla="*/ 5184793 w 5184793"/>
              <a:gd name="connsiteY2" fmla="*/ 2334651 h 6841722"/>
              <a:gd name="connsiteX3" fmla="*/ 0 w 5184793"/>
              <a:gd name="connsiteY3" fmla="*/ 6841722 h 6841722"/>
              <a:gd name="connsiteX4" fmla="*/ 0 w 5184793"/>
              <a:gd name="connsiteY4" fmla="*/ 909123 h 684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4793" h="6841722">
                <a:moveTo>
                  <a:pt x="1045826" y="0"/>
                </a:moveTo>
                <a:lnTo>
                  <a:pt x="5184793" y="0"/>
                </a:lnTo>
                <a:lnTo>
                  <a:pt x="5184793" y="2334651"/>
                </a:lnTo>
                <a:lnTo>
                  <a:pt x="0" y="6841722"/>
                </a:lnTo>
                <a:lnTo>
                  <a:pt x="0" y="90912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331595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D01E4E2D-FD09-2C41-8E66-4F25760B09B1}"/>
              </a:ext>
            </a:extLst>
          </p:cNvPr>
          <p:cNvSpPr/>
          <p:nvPr userDrawn="1"/>
        </p:nvSpPr>
        <p:spPr>
          <a:xfrm>
            <a:off x="0" y="0"/>
            <a:ext cx="5672138" cy="4857750"/>
          </a:xfrm>
          <a:custGeom>
            <a:avLst/>
            <a:gdLst>
              <a:gd name="connsiteX0" fmla="*/ 0 w 8007774"/>
              <a:gd name="connsiteY0" fmla="*/ 0 h 6858000"/>
              <a:gd name="connsiteX1" fmla="*/ 8007774 w 8007774"/>
              <a:gd name="connsiteY1" fmla="*/ 0 h 6858000"/>
              <a:gd name="connsiteX2" fmla="*/ 118548 w 8007774"/>
              <a:gd name="connsiteY2" fmla="*/ 6858000 h 6858000"/>
              <a:gd name="connsiteX3" fmla="*/ 0 w 80077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7774" h="6858000">
                <a:moveTo>
                  <a:pt x="0" y="0"/>
                </a:moveTo>
                <a:lnTo>
                  <a:pt x="8007774" y="0"/>
                </a:lnTo>
                <a:lnTo>
                  <a:pt x="11854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22041"/>
            <a:ext cx="3934327" cy="5121459"/>
          </a:xfrm>
          <a:custGeom>
            <a:avLst/>
            <a:gdLst>
              <a:gd name="connsiteX0" fmla="*/ 5245769 w 5245769"/>
              <a:gd name="connsiteY0" fmla="*/ 0 h 6828612"/>
              <a:gd name="connsiteX1" fmla="*/ 5245769 w 5245769"/>
              <a:gd name="connsiteY1" fmla="*/ 4208672 h 6828612"/>
              <a:gd name="connsiteX2" fmla="*/ 2231872 w 5245769"/>
              <a:gd name="connsiteY2" fmla="*/ 6828612 h 6828612"/>
              <a:gd name="connsiteX3" fmla="*/ 0 w 5245769"/>
              <a:gd name="connsiteY3" fmla="*/ 6828612 h 6828612"/>
              <a:gd name="connsiteX4" fmla="*/ 0 w 5245769"/>
              <a:gd name="connsiteY4" fmla="*/ 4560077 h 682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5769" h="6828612">
                <a:moveTo>
                  <a:pt x="5245769" y="0"/>
                </a:moveTo>
                <a:lnTo>
                  <a:pt x="5245769" y="4208672"/>
                </a:lnTo>
                <a:lnTo>
                  <a:pt x="2231872" y="6828612"/>
                </a:lnTo>
                <a:lnTo>
                  <a:pt x="0" y="6828612"/>
                </a:lnTo>
                <a:lnTo>
                  <a:pt x="0" y="456007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063918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236336" cy="411582"/>
          </a:xfrm>
          <a:prstGeom prst="rect">
            <a:avLst/>
          </a:prstGeom>
        </p:spPr>
        <p:txBody>
          <a:bodyPr/>
          <a:lstStyle>
            <a:lvl1pPr algn="l">
              <a:defRPr sz="28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Überschrift Halb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60000" y="1275606"/>
            <a:ext cx="4104000" cy="3638394"/>
          </a:xfrm>
        </p:spPr>
        <p:txBody>
          <a:bodyPr/>
          <a:lstStyle>
            <a:lvl1pPr marL="342892" indent="-342892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1" indent="-285743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2" indent="-228594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buFont typeface="Symbol" pitchFamily="18" charset="2"/>
              <a:buChar char="-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4008" y="1275606"/>
            <a:ext cx="4104000" cy="3638394"/>
          </a:xfrm>
        </p:spPr>
        <p:txBody>
          <a:bodyPr/>
          <a:lstStyle>
            <a:lvl1pPr marL="342892" indent="-342892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1" indent="-285743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2" indent="-228594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buFont typeface="Symbol" pitchFamily="18" charset="2"/>
              <a:buChar char="-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7143830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298EFC8E-4F90-514A-97CA-F750F87AA754}"/>
              </a:ext>
            </a:extLst>
          </p:cNvPr>
          <p:cNvSpPr/>
          <p:nvPr userDrawn="1"/>
        </p:nvSpPr>
        <p:spPr>
          <a:xfrm>
            <a:off x="2650332" y="0"/>
            <a:ext cx="6493669" cy="5143500"/>
          </a:xfrm>
          <a:custGeom>
            <a:avLst/>
            <a:gdLst>
              <a:gd name="connsiteX0" fmla="*/ 7889226 w 8658017"/>
              <a:gd name="connsiteY0" fmla="*/ 0 h 6858000"/>
              <a:gd name="connsiteX1" fmla="*/ 8658017 w 8658017"/>
              <a:gd name="connsiteY1" fmla="*/ 0 h 6858000"/>
              <a:gd name="connsiteX2" fmla="*/ 8658017 w 8658017"/>
              <a:gd name="connsiteY2" fmla="*/ 6090526 h 6858000"/>
              <a:gd name="connsiteX3" fmla="*/ 7775139 w 8658017"/>
              <a:gd name="connsiteY3" fmla="*/ 6858000 h 6858000"/>
              <a:gd name="connsiteX4" fmla="*/ 0 w 865801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8017" h="6858000">
                <a:moveTo>
                  <a:pt x="7889226" y="0"/>
                </a:moveTo>
                <a:lnTo>
                  <a:pt x="8658017" y="0"/>
                </a:lnTo>
                <a:lnTo>
                  <a:pt x="8658017" y="6090526"/>
                </a:lnTo>
                <a:lnTo>
                  <a:pt x="777513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20127" y="4396"/>
            <a:ext cx="4523873" cy="5139103"/>
          </a:xfrm>
          <a:custGeom>
            <a:avLst/>
            <a:gdLst>
              <a:gd name="connsiteX0" fmla="*/ 3413072 w 6031830"/>
              <a:gd name="connsiteY0" fmla="*/ 0 h 6852137"/>
              <a:gd name="connsiteX1" fmla="*/ 6031830 w 6031830"/>
              <a:gd name="connsiteY1" fmla="*/ 0 h 6852137"/>
              <a:gd name="connsiteX2" fmla="*/ 6031830 w 6031830"/>
              <a:gd name="connsiteY2" fmla="*/ 2954004 h 6852137"/>
              <a:gd name="connsiteX3" fmla="*/ 1547540 w 6031830"/>
              <a:gd name="connsiteY3" fmla="*/ 6852137 h 6852137"/>
              <a:gd name="connsiteX4" fmla="*/ 0 w 6031830"/>
              <a:gd name="connsiteY4" fmla="*/ 6852136 h 6852137"/>
              <a:gd name="connsiteX5" fmla="*/ 0 w 6031830"/>
              <a:gd name="connsiteY5" fmla="*/ 2966939 h 6852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31830" h="6852137">
                <a:moveTo>
                  <a:pt x="3413072" y="0"/>
                </a:moveTo>
                <a:lnTo>
                  <a:pt x="6031830" y="0"/>
                </a:lnTo>
                <a:lnTo>
                  <a:pt x="6031830" y="2954004"/>
                </a:lnTo>
                <a:lnTo>
                  <a:pt x="1547540" y="6852137"/>
                </a:lnTo>
                <a:lnTo>
                  <a:pt x="0" y="6852136"/>
                </a:lnTo>
                <a:lnTo>
                  <a:pt x="0" y="296693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0325071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3DFAEE5E-4F3C-524A-93E2-45ACE8C2C4C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5092169 w 12192000"/>
              <a:gd name="connsiteY0" fmla="*/ 0 h 6858001"/>
              <a:gd name="connsiteX1" fmla="*/ 12192000 w 12192000"/>
              <a:gd name="connsiteY1" fmla="*/ 0 h 6858001"/>
              <a:gd name="connsiteX2" fmla="*/ 12192000 w 12192000"/>
              <a:gd name="connsiteY2" fmla="*/ 1557223 h 6858001"/>
              <a:gd name="connsiteX3" fmla="*/ 6094153 w 12192000"/>
              <a:gd name="connsiteY3" fmla="*/ 6858001 h 6858001"/>
              <a:gd name="connsiteX4" fmla="*/ 0 w 12192000"/>
              <a:gd name="connsiteY4" fmla="*/ 6858001 h 6858001"/>
              <a:gd name="connsiteX5" fmla="*/ 0 w 12192000"/>
              <a:gd name="connsiteY5" fmla="*/ 4426555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1">
                <a:moveTo>
                  <a:pt x="5092169" y="0"/>
                </a:moveTo>
                <a:lnTo>
                  <a:pt x="12192000" y="0"/>
                </a:lnTo>
                <a:lnTo>
                  <a:pt x="12192000" y="1557223"/>
                </a:lnTo>
                <a:lnTo>
                  <a:pt x="6094153" y="6858001"/>
                </a:lnTo>
                <a:lnTo>
                  <a:pt x="0" y="6858001"/>
                </a:lnTo>
                <a:lnTo>
                  <a:pt x="0" y="442655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4" name="Freeform: Shape 2">
            <a:extLst>
              <a:ext uri="{FF2B5EF4-FFF2-40B4-BE49-F238E27FC236}">
                <a16:creationId xmlns:a16="http://schemas.microsoft.com/office/drawing/2014/main" id="{DD7AEAF6-7EAC-B542-B043-19A4B1E3BEFA}"/>
              </a:ext>
            </a:extLst>
          </p:cNvPr>
          <p:cNvSpPr/>
          <p:nvPr userDrawn="1"/>
        </p:nvSpPr>
        <p:spPr>
          <a:xfrm>
            <a:off x="1" y="0"/>
            <a:ext cx="2116931" cy="1839516"/>
          </a:xfrm>
          <a:custGeom>
            <a:avLst/>
            <a:gdLst>
              <a:gd name="connsiteX0" fmla="*/ 0 w 2802115"/>
              <a:gd name="connsiteY0" fmla="*/ 0 h 2435841"/>
              <a:gd name="connsiteX1" fmla="*/ 2802115 w 2802115"/>
              <a:gd name="connsiteY1" fmla="*/ 0 h 2435841"/>
              <a:gd name="connsiteX2" fmla="*/ 0 w 2802115"/>
              <a:gd name="connsiteY2" fmla="*/ 2435841 h 24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15" h="2435841">
                <a:moveTo>
                  <a:pt x="0" y="0"/>
                </a:moveTo>
                <a:lnTo>
                  <a:pt x="2802115" y="0"/>
                </a:lnTo>
                <a:lnTo>
                  <a:pt x="0" y="24358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5143501"/>
          </a:xfrm>
          <a:custGeom>
            <a:avLst/>
            <a:gdLst>
              <a:gd name="connsiteX0" fmla="*/ 3405915 w 6096000"/>
              <a:gd name="connsiteY0" fmla="*/ 0 h 6858001"/>
              <a:gd name="connsiteX1" fmla="*/ 6096000 w 6096000"/>
              <a:gd name="connsiteY1" fmla="*/ 0 h 6858001"/>
              <a:gd name="connsiteX2" fmla="*/ 6096000 w 6096000"/>
              <a:gd name="connsiteY2" fmla="*/ 2845988 h 6858001"/>
              <a:gd name="connsiteX3" fmla="*/ 1480707 w 6096000"/>
              <a:gd name="connsiteY3" fmla="*/ 6858001 h 6858001"/>
              <a:gd name="connsiteX4" fmla="*/ 0 w 6096000"/>
              <a:gd name="connsiteY4" fmla="*/ 6858000 h 6858001"/>
              <a:gd name="connsiteX5" fmla="*/ 0 w 6096000"/>
              <a:gd name="connsiteY5" fmla="*/ 296071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1">
                <a:moveTo>
                  <a:pt x="3405915" y="0"/>
                </a:moveTo>
                <a:lnTo>
                  <a:pt x="6096000" y="0"/>
                </a:lnTo>
                <a:lnTo>
                  <a:pt x="6096000" y="2845988"/>
                </a:lnTo>
                <a:lnTo>
                  <a:pt x="1480707" y="6858001"/>
                </a:lnTo>
                <a:lnTo>
                  <a:pt x="0" y="6858000"/>
                </a:lnTo>
                <a:lnTo>
                  <a:pt x="0" y="296071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035832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7ED51881-EF27-E749-836F-0C87DB4B41A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6803204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441324 h 6858000"/>
              <a:gd name="connsiteX3" fmla="*/ 5960827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59139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6803204" y="0"/>
                </a:moveTo>
                <a:lnTo>
                  <a:pt x="12192000" y="0"/>
                </a:lnTo>
                <a:lnTo>
                  <a:pt x="12192000" y="1441324"/>
                </a:lnTo>
                <a:lnTo>
                  <a:pt x="5960827" y="6858000"/>
                </a:lnTo>
                <a:lnTo>
                  <a:pt x="0" y="6858000"/>
                </a:lnTo>
                <a:lnTo>
                  <a:pt x="0" y="591393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54323" cy="5143500"/>
          </a:xfrm>
          <a:custGeom>
            <a:avLst/>
            <a:gdLst>
              <a:gd name="connsiteX0" fmla="*/ 2698565 w 6072430"/>
              <a:gd name="connsiteY0" fmla="*/ 0 h 6858000"/>
              <a:gd name="connsiteX1" fmla="*/ 6072430 w 6072430"/>
              <a:gd name="connsiteY1" fmla="*/ 0 h 6858000"/>
              <a:gd name="connsiteX2" fmla="*/ 6072430 w 6072430"/>
              <a:gd name="connsiteY2" fmla="*/ 2705798 h 6858000"/>
              <a:gd name="connsiteX3" fmla="*/ 1295868 w 6072430"/>
              <a:gd name="connsiteY3" fmla="*/ 6858000 h 6858000"/>
              <a:gd name="connsiteX4" fmla="*/ 0 w 6072430"/>
              <a:gd name="connsiteY4" fmla="*/ 6858000 h 6858000"/>
              <a:gd name="connsiteX5" fmla="*/ 0 w 6072430"/>
              <a:gd name="connsiteY5" fmla="*/ 23458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72430" h="6858000">
                <a:moveTo>
                  <a:pt x="2698565" y="0"/>
                </a:moveTo>
                <a:lnTo>
                  <a:pt x="6072430" y="0"/>
                </a:lnTo>
                <a:lnTo>
                  <a:pt x="6072430" y="2705798"/>
                </a:lnTo>
                <a:lnTo>
                  <a:pt x="1295868" y="6858000"/>
                </a:lnTo>
                <a:lnTo>
                  <a:pt x="0" y="6858000"/>
                </a:lnTo>
                <a:lnTo>
                  <a:pt x="0" y="234582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315485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12527" y="0"/>
            <a:ext cx="6831473" cy="5143500"/>
          </a:xfrm>
          <a:custGeom>
            <a:avLst/>
            <a:gdLst>
              <a:gd name="connsiteX0" fmla="*/ 7889226 w 9108631"/>
              <a:gd name="connsiteY0" fmla="*/ 0 h 6858000"/>
              <a:gd name="connsiteX1" fmla="*/ 9108631 w 9108631"/>
              <a:gd name="connsiteY1" fmla="*/ 0 h 6858000"/>
              <a:gd name="connsiteX2" fmla="*/ 9108631 w 9108631"/>
              <a:gd name="connsiteY2" fmla="*/ 4835792 h 6858000"/>
              <a:gd name="connsiteX3" fmla="*/ 6782347 w 9108631"/>
              <a:gd name="connsiteY3" fmla="*/ 6858000 h 6858000"/>
              <a:gd name="connsiteX4" fmla="*/ 0 w 910863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08631" h="6858000">
                <a:moveTo>
                  <a:pt x="7889226" y="0"/>
                </a:moveTo>
                <a:lnTo>
                  <a:pt x="9108631" y="0"/>
                </a:lnTo>
                <a:lnTo>
                  <a:pt x="9108631" y="4835792"/>
                </a:lnTo>
                <a:lnTo>
                  <a:pt x="67823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9750429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767ECD67-111A-8247-999B-FD9EB04FF9B7}"/>
              </a:ext>
            </a:extLst>
          </p:cNvPr>
          <p:cNvSpPr/>
          <p:nvPr userDrawn="1"/>
        </p:nvSpPr>
        <p:spPr>
          <a:xfrm>
            <a:off x="1026319" y="0"/>
            <a:ext cx="8117681" cy="5143500"/>
          </a:xfrm>
          <a:custGeom>
            <a:avLst/>
            <a:gdLst>
              <a:gd name="connsiteX0" fmla="*/ 7889226 w 10823137"/>
              <a:gd name="connsiteY0" fmla="*/ 0 h 6858000"/>
              <a:gd name="connsiteX1" fmla="*/ 10823137 w 10823137"/>
              <a:gd name="connsiteY1" fmla="*/ 0 h 6858000"/>
              <a:gd name="connsiteX2" fmla="*/ 10823137 w 10823137"/>
              <a:gd name="connsiteY2" fmla="*/ 4208416 h 6858000"/>
              <a:gd name="connsiteX3" fmla="*/ 7775139 w 10823137"/>
              <a:gd name="connsiteY3" fmla="*/ 6858000 h 6858000"/>
              <a:gd name="connsiteX4" fmla="*/ 0 w 108231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3137" h="6858000">
                <a:moveTo>
                  <a:pt x="7889226" y="0"/>
                </a:moveTo>
                <a:lnTo>
                  <a:pt x="10823137" y="0"/>
                </a:lnTo>
                <a:lnTo>
                  <a:pt x="10823137" y="4208416"/>
                </a:lnTo>
                <a:lnTo>
                  <a:pt x="777513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808036" y="0"/>
            <a:ext cx="4335965" cy="5143500"/>
          </a:xfrm>
          <a:custGeom>
            <a:avLst/>
            <a:gdLst>
              <a:gd name="connsiteX0" fmla="*/ 4166738 w 5781287"/>
              <a:gd name="connsiteY0" fmla="*/ 0 h 6858000"/>
              <a:gd name="connsiteX1" fmla="*/ 5781287 w 5781287"/>
              <a:gd name="connsiteY1" fmla="*/ 0 h 6858000"/>
              <a:gd name="connsiteX2" fmla="*/ 5781287 w 5781287"/>
              <a:gd name="connsiteY2" fmla="*/ 6858000 h 6858000"/>
              <a:gd name="connsiteX3" fmla="*/ 0 w 5781287"/>
              <a:gd name="connsiteY3" fmla="*/ 6858000 h 6858000"/>
              <a:gd name="connsiteX4" fmla="*/ 0 w 5781287"/>
              <a:gd name="connsiteY4" fmla="*/ 36220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1287" h="6858000">
                <a:moveTo>
                  <a:pt x="4166738" y="0"/>
                </a:moveTo>
                <a:lnTo>
                  <a:pt x="5781287" y="0"/>
                </a:lnTo>
                <a:lnTo>
                  <a:pt x="5781287" y="6858000"/>
                </a:lnTo>
                <a:lnTo>
                  <a:pt x="0" y="6858000"/>
                </a:lnTo>
                <a:lnTo>
                  <a:pt x="0" y="362209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482642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1">
            <a:extLst>
              <a:ext uri="{FF2B5EF4-FFF2-40B4-BE49-F238E27FC236}">
                <a16:creationId xmlns:a16="http://schemas.microsoft.com/office/drawing/2014/main" id="{0DC450E7-1B19-584B-8475-D1915B5CE35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4490527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265606 h 6858000"/>
              <a:gd name="connsiteX3" fmla="*/ 5758687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39035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4490527" y="0"/>
                </a:moveTo>
                <a:lnTo>
                  <a:pt x="12192000" y="0"/>
                </a:lnTo>
                <a:lnTo>
                  <a:pt x="12192000" y="1265606"/>
                </a:lnTo>
                <a:lnTo>
                  <a:pt x="5758687" y="6858000"/>
                </a:lnTo>
                <a:lnTo>
                  <a:pt x="0" y="6858000"/>
                </a:lnTo>
                <a:lnTo>
                  <a:pt x="0" y="390355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800330" cy="3303576"/>
          </a:xfrm>
          <a:custGeom>
            <a:avLst/>
            <a:gdLst>
              <a:gd name="connsiteX0" fmla="*/ 0 w 5067106"/>
              <a:gd name="connsiteY0" fmla="*/ 0 h 4404768"/>
              <a:gd name="connsiteX1" fmla="*/ 5067106 w 5067106"/>
              <a:gd name="connsiteY1" fmla="*/ 0 h 4404768"/>
              <a:gd name="connsiteX2" fmla="*/ 0 w 5067106"/>
              <a:gd name="connsiteY2" fmla="*/ 4404768 h 440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67106" h="4404768">
                <a:moveTo>
                  <a:pt x="0" y="0"/>
                </a:moveTo>
                <a:lnTo>
                  <a:pt x="5067106" y="0"/>
                </a:lnTo>
                <a:lnTo>
                  <a:pt x="0" y="440476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1573459" y="2285282"/>
            <a:ext cx="779345" cy="779345"/>
          </a:xfrm>
          <a:custGeom>
            <a:avLst/>
            <a:gdLst>
              <a:gd name="connsiteX0" fmla="*/ 519563 w 1039126"/>
              <a:gd name="connsiteY0" fmla="*/ 0 h 1039126"/>
              <a:gd name="connsiteX1" fmla="*/ 1039126 w 1039126"/>
              <a:gd name="connsiteY1" fmla="*/ 519563 h 1039126"/>
              <a:gd name="connsiteX2" fmla="*/ 519563 w 1039126"/>
              <a:gd name="connsiteY2" fmla="*/ 1039126 h 1039126"/>
              <a:gd name="connsiteX3" fmla="*/ 0 w 1039126"/>
              <a:gd name="connsiteY3" fmla="*/ 519563 h 1039126"/>
              <a:gd name="connsiteX4" fmla="*/ 519563 w 1039126"/>
              <a:gd name="connsiteY4" fmla="*/ 0 h 10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9126" h="1039126">
                <a:moveTo>
                  <a:pt x="519563" y="0"/>
                </a:moveTo>
                <a:cubicBezTo>
                  <a:pt x="806510" y="0"/>
                  <a:pt x="1039126" y="232616"/>
                  <a:pt x="1039126" y="519563"/>
                </a:cubicBezTo>
                <a:cubicBezTo>
                  <a:pt x="1039126" y="806510"/>
                  <a:pt x="806510" y="1039126"/>
                  <a:pt x="519563" y="1039126"/>
                </a:cubicBezTo>
                <a:cubicBezTo>
                  <a:pt x="232616" y="1039126"/>
                  <a:pt x="0" y="806510"/>
                  <a:pt x="0" y="519563"/>
                </a:cubicBezTo>
                <a:cubicBezTo>
                  <a:pt x="0" y="232616"/>
                  <a:pt x="232616" y="0"/>
                  <a:pt x="51956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3802276" y="2285282"/>
            <a:ext cx="779345" cy="779345"/>
          </a:xfrm>
          <a:custGeom>
            <a:avLst/>
            <a:gdLst>
              <a:gd name="connsiteX0" fmla="*/ 519563 w 1039126"/>
              <a:gd name="connsiteY0" fmla="*/ 0 h 1039126"/>
              <a:gd name="connsiteX1" fmla="*/ 1039126 w 1039126"/>
              <a:gd name="connsiteY1" fmla="*/ 519563 h 1039126"/>
              <a:gd name="connsiteX2" fmla="*/ 519563 w 1039126"/>
              <a:gd name="connsiteY2" fmla="*/ 1039126 h 1039126"/>
              <a:gd name="connsiteX3" fmla="*/ 0 w 1039126"/>
              <a:gd name="connsiteY3" fmla="*/ 519563 h 1039126"/>
              <a:gd name="connsiteX4" fmla="*/ 519563 w 1039126"/>
              <a:gd name="connsiteY4" fmla="*/ 0 h 10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9126" h="1039126">
                <a:moveTo>
                  <a:pt x="519563" y="0"/>
                </a:moveTo>
                <a:cubicBezTo>
                  <a:pt x="806510" y="0"/>
                  <a:pt x="1039126" y="232616"/>
                  <a:pt x="1039126" y="519563"/>
                </a:cubicBezTo>
                <a:cubicBezTo>
                  <a:pt x="1039126" y="806510"/>
                  <a:pt x="806510" y="1039126"/>
                  <a:pt x="519563" y="1039126"/>
                </a:cubicBezTo>
                <a:cubicBezTo>
                  <a:pt x="232616" y="1039126"/>
                  <a:pt x="0" y="806510"/>
                  <a:pt x="0" y="519563"/>
                </a:cubicBezTo>
                <a:cubicBezTo>
                  <a:pt x="0" y="232616"/>
                  <a:pt x="232616" y="0"/>
                  <a:pt x="51956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6031095" y="2285282"/>
            <a:ext cx="779345" cy="779345"/>
          </a:xfrm>
          <a:custGeom>
            <a:avLst/>
            <a:gdLst>
              <a:gd name="connsiteX0" fmla="*/ 519563 w 1039126"/>
              <a:gd name="connsiteY0" fmla="*/ 0 h 1039126"/>
              <a:gd name="connsiteX1" fmla="*/ 1039126 w 1039126"/>
              <a:gd name="connsiteY1" fmla="*/ 519563 h 1039126"/>
              <a:gd name="connsiteX2" fmla="*/ 519563 w 1039126"/>
              <a:gd name="connsiteY2" fmla="*/ 1039126 h 1039126"/>
              <a:gd name="connsiteX3" fmla="*/ 0 w 1039126"/>
              <a:gd name="connsiteY3" fmla="*/ 519563 h 1039126"/>
              <a:gd name="connsiteX4" fmla="*/ 519563 w 1039126"/>
              <a:gd name="connsiteY4" fmla="*/ 0 h 10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9126" h="1039126">
                <a:moveTo>
                  <a:pt x="519563" y="0"/>
                </a:moveTo>
                <a:cubicBezTo>
                  <a:pt x="806510" y="0"/>
                  <a:pt x="1039126" y="232616"/>
                  <a:pt x="1039126" y="519563"/>
                </a:cubicBezTo>
                <a:cubicBezTo>
                  <a:pt x="1039126" y="806510"/>
                  <a:pt x="806510" y="1039126"/>
                  <a:pt x="519563" y="1039126"/>
                </a:cubicBezTo>
                <a:cubicBezTo>
                  <a:pt x="232616" y="1039126"/>
                  <a:pt x="0" y="806510"/>
                  <a:pt x="0" y="519563"/>
                </a:cubicBezTo>
                <a:cubicBezTo>
                  <a:pt x="0" y="232616"/>
                  <a:pt x="232616" y="0"/>
                  <a:pt x="51956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2400198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138A2582-AF47-2548-A509-27D6A75DAD5E}"/>
              </a:ext>
            </a:extLst>
          </p:cNvPr>
          <p:cNvSpPr/>
          <p:nvPr userDrawn="1"/>
        </p:nvSpPr>
        <p:spPr>
          <a:xfrm>
            <a:off x="738187" y="0"/>
            <a:ext cx="8405813" cy="5143500"/>
          </a:xfrm>
          <a:custGeom>
            <a:avLst/>
            <a:gdLst>
              <a:gd name="connsiteX0" fmla="*/ 7889226 w 11207597"/>
              <a:gd name="connsiteY0" fmla="*/ 0 h 6857999"/>
              <a:gd name="connsiteX1" fmla="*/ 11207597 w 11207597"/>
              <a:gd name="connsiteY1" fmla="*/ 0 h 6857999"/>
              <a:gd name="connsiteX2" fmla="*/ 11207597 w 11207597"/>
              <a:gd name="connsiteY2" fmla="*/ 4721770 h 6857999"/>
              <a:gd name="connsiteX3" fmla="*/ 8750147 w 11207597"/>
              <a:gd name="connsiteY3" fmla="*/ 6857999 h 6857999"/>
              <a:gd name="connsiteX4" fmla="*/ 0 w 11207597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07597" h="6857999">
                <a:moveTo>
                  <a:pt x="7889226" y="0"/>
                </a:moveTo>
                <a:lnTo>
                  <a:pt x="11207597" y="0"/>
                </a:lnTo>
                <a:lnTo>
                  <a:pt x="11207597" y="4721770"/>
                </a:lnTo>
                <a:lnTo>
                  <a:pt x="8750147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853038" y="1"/>
            <a:ext cx="4290962" cy="5014462"/>
          </a:xfrm>
          <a:custGeom>
            <a:avLst/>
            <a:gdLst>
              <a:gd name="connsiteX0" fmla="*/ 5364617 w 5721283"/>
              <a:gd name="connsiteY0" fmla="*/ 0 h 6685949"/>
              <a:gd name="connsiteX1" fmla="*/ 5721283 w 5721283"/>
              <a:gd name="connsiteY1" fmla="*/ 0 h 6685949"/>
              <a:gd name="connsiteX2" fmla="*/ 5721283 w 5721283"/>
              <a:gd name="connsiteY2" fmla="*/ 2957375 h 6685949"/>
              <a:gd name="connsiteX3" fmla="*/ 1432049 w 5721283"/>
              <a:gd name="connsiteY3" fmla="*/ 6685949 h 6685949"/>
              <a:gd name="connsiteX4" fmla="*/ 1432050 w 5721283"/>
              <a:gd name="connsiteY4" fmla="*/ 3413593 h 6685949"/>
              <a:gd name="connsiteX5" fmla="*/ 4092920 w 5721283"/>
              <a:gd name="connsiteY5" fmla="*/ 1100535 h 6685949"/>
              <a:gd name="connsiteX6" fmla="*/ 4095361 w 5721283"/>
              <a:gd name="connsiteY6" fmla="*/ 1103346 h 6685949"/>
              <a:gd name="connsiteX7" fmla="*/ 1454347 w 5721283"/>
              <a:gd name="connsiteY7" fmla="*/ 0 h 6685949"/>
              <a:gd name="connsiteX8" fmla="*/ 5244225 w 5721283"/>
              <a:gd name="connsiteY8" fmla="*/ 0 h 6685949"/>
              <a:gd name="connsiteX9" fmla="*/ 0 w 5721283"/>
              <a:gd name="connsiteY9" fmla="*/ 4558735 h 6685949"/>
              <a:gd name="connsiteX10" fmla="*/ 1 w 5721283"/>
              <a:gd name="connsiteY10" fmla="*/ 1264244 h 668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21283" h="6685949">
                <a:moveTo>
                  <a:pt x="5364617" y="0"/>
                </a:moveTo>
                <a:lnTo>
                  <a:pt x="5721283" y="0"/>
                </a:lnTo>
                <a:lnTo>
                  <a:pt x="5721283" y="2957375"/>
                </a:lnTo>
                <a:lnTo>
                  <a:pt x="1432049" y="6685949"/>
                </a:lnTo>
                <a:lnTo>
                  <a:pt x="1432050" y="3413593"/>
                </a:lnTo>
                <a:lnTo>
                  <a:pt x="4092920" y="1100535"/>
                </a:lnTo>
                <a:lnTo>
                  <a:pt x="4095361" y="1103346"/>
                </a:lnTo>
                <a:close/>
                <a:moveTo>
                  <a:pt x="1454347" y="0"/>
                </a:moveTo>
                <a:lnTo>
                  <a:pt x="5244225" y="0"/>
                </a:lnTo>
                <a:lnTo>
                  <a:pt x="0" y="4558735"/>
                </a:lnTo>
                <a:lnTo>
                  <a:pt x="1" y="126424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0321438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F263C71A-7638-4343-A366-5470B924969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2494229 w 12191999"/>
              <a:gd name="connsiteY0" fmla="*/ 0 h 6858534"/>
              <a:gd name="connsiteX1" fmla="*/ 12191999 w 12191999"/>
              <a:gd name="connsiteY1" fmla="*/ 0 h 6858534"/>
              <a:gd name="connsiteX2" fmla="*/ 12191999 w 12191999"/>
              <a:gd name="connsiteY2" fmla="*/ 1107048 h 6858534"/>
              <a:gd name="connsiteX3" fmla="*/ 5575671 w 12191999"/>
              <a:gd name="connsiteY3" fmla="*/ 6858534 h 6858534"/>
              <a:gd name="connsiteX4" fmla="*/ 0 w 12191999"/>
              <a:gd name="connsiteY4" fmla="*/ 6858534 h 6858534"/>
              <a:gd name="connsiteX5" fmla="*/ 0 w 12191999"/>
              <a:gd name="connsiteY5" fmla="*/ 2168200 h 6858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858534">
                <a:moveTo>
                  <a:pt x="2494229" y="0"/>
                </a:moveTo>
                <a:lnTo>
                  <a:pt x="12191999" y="0"/>
                </a:lnTo>
                <a:lnTo>
                  <a:pt x="12191999" y="1107048"/>
                </a:lnTo>
                <a:lnTo>
                  <a:pt x="5575671" y="6858534"/>
                </a:lnTo>
                <a:lnTo>
                  <a:pt x="0" y="6858534"/>
                </a:lnTo>
                <a:lnTo>
                  <a:pt x="0" y="21682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" y="-401"/>
            <a:ext cx="3970421" cy="5143901"/>
          </a:xfrm>
          <a:custGeom>
            <a:avLst/>
            <a:gdLst>
              <a:gd name="connsiteX0" fmla="*/ 1773780 w 5293895"/>
              <a:gd name="connsiteY0" fmla="*/ 534 h 6858534"/>
              <a:gd name="connsiteX1" fmla="*/ 5203717 w 5293895"/>
              <a:gd name="connsiteY1" fmla="*/ 534 h 6858534"/>
              <a:gd name="connsiteX2" fmla="*/ 400049 w 5293895"/>
              <a:gd name="connsiteY2" fmla="*/ 4176300 h 6858534"/>
              <a:gd name="connsiteX3" fmla="*/ 400049 w 5293895"/>
              <a:gd name="connsiteY3" fmla="*/ 1194700 h 6858534"/>
              <a:gd name="connsiteX4" fmla="*/ 5293895 w 5293895"/>
              <a:gd name="connsiteY4" fmla="*/ 0 h 6858534"/>
              <a:gd name="connsiteX5" fmla="*/ 5293895 w 5293895"/>
              <a:gd name="connsiteY5" fmla="*/ 5613991 h 6858534"/>
              <a:gd name="connsiteX6" fmla="*/ 3862212 w 5293895"/>
              <a:gd name="connsiteY6" fmla="*/ 6858534 h 6858534"/>
              <a:gd name="connsiteX7" fmla="*/ 0 w 5293895"/>
              <a:gd name="connsiteY7" fmla="*/ 6858534 h 6858534"/>
              <a:gd name="connsiteX8" fmla="*/ 0 w 5293895"/>
              <a:gd name="connsiteY8" fmla="*/ 4601913 h 6858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93895" h="6858534">
                <a:moveTo>
                  <a:pt x="1773780" y="534"/>
                </a:moveTo>
                <a:lnTo>
                  <a:pt x="5203717" y="534"/>
                </a:lnTo>
                <a:lnTo>
                  <a:pt x="400049" y="4176300"/>
                </a:lnTo>
                <a:lnTo>
                  <a:pt x="400049" y="1194700"/>
                </a:lnTo>
                <a:close/>
                <a:moveTo>
                  <a:pt x="5293895" y="0"/>
                </a:moveTo>
                <a:lnTo>
                  <a:pt x="5293895" y="5613991"/>
                </a:lnTo>
                <a:lnTo>
                  <a:pt x="3862212" y="6858534"/>
                </a:lnTo>
                <a:lnTo>
                  <a:pt x="0" y="6858534"/>
                </a:lnTo>
                <a:lnTo>
                  <a:pt x="0" y="460191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1153090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A4DE28BA-5D8C-3A43-99BE-67A43E73D949}"/>
              </a:ext>
            </a:extLst>
          </p:cNvPr>
          <p:cNvSpPr/>
          <p:nvPr userDrawn="1"/>
        </p:nvSpPr>
        <p:spPr>
          <a:xfrm flipH="1" flipV="1">
            <a:off x="8009335" y="4157662"/>
            <a:ext cx="1134665" cy="985838"/>
          </a:xfrm>
          <a:custGeom>
            <a:avLst/>
            <a:gdLst>
              <a:gd name="connsiteX0" fmla="*/ 0 w 2802115"/>
              <a:gd name="connsiteY0" fmla="*/ 0 h 2435841"/>
              <a:gd name="connsiteX1" fmla="*/ 2802115 w 2802115"/>
              <a:gd name="connsiteY1" fmla="*/ 0 h 2435841"/>
              <a:gd name="connsiteX2" fmla="*/ 0 w 2802115"/>
              <a:gd name="connsiteY2" fmla="*/ 2435841 h 24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15" h="2435841">
                <a:moveTo>
                  <a:pt x="0" y="0"/>
                </a:moveTo>
                <a:lnTo>
                  <a:pt x="2802115" y="0"/>
                </a:lnTo>
                <a:lnTo>
                  <a:pt x="0" y="24358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  <a:custGeom>
            <a:avLst/>
            <a:gdLst>
              <a:gd name="connsiteX0" fmla="*/ 202948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5093800 h 6858000"/>
              <a:gd name="connsiteX3" fmla="*/ 406652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1764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2029480" y="0"/>
                </a:moveTo>
                <a:lnTo>
                  <a:pt x="6096000" y="0"/>
                </a:lnTo>
                <a:lnTo>
                  <a:pt x="6096000" y="5093800"/>
                </a:lnTo>
                <a:lnTo>
                  <a:pt x="4066520" y="6858000"/>
                </a:lnTo>
                <a:lnTo>
                  <a:pt x="0" y="6858000"/>
                </a:lnTo>
                <a:lnTo>
                  <a:pt x="0" y="1764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5729441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B2C9953D-53B3-9C43-AF7F-89795D30C2D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4968433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2199776 h 6858000"/>
              <a:gd name="connsiteX3" fmla="*/ 6833326 w 12192000"/>
              <a:gd name="connsiteY3" fmla="*/ 6858000 h 6858000"/>
              <a:gd name="connsiteX4" fmla="*/ 61155 w 12192000"/>
              <a:gd name="connsiteY4" fmla="*/ 6858000 h 6858000"/>
              <a:gd name="connsiteX5" fmla="*/ 0 w 12192000"/>
              <a:gd name="connsiteY5" fmla="*/ 6787650 h 6858000"/>
              <a:gd name="connsiteX6" fmla="*/ 0 w 12192000"/>
              <a:gd name="connsiteY6" fmla="*/ 43189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4968433" y="0"/>
                </a:moveTo>
                <a:lnTo>
                  <a:pt x="12192000" y="0"/>
                </a:lnTo>
                <a:lnTo>
                  <a:pt x="12192000" y="2199776"/>
                </a:lnTo>
                <a:lnTo>
                  <a:pt x="6833326" y="6858000"/>
                </a:lnTo>
                <a:lnTo>
                  <a:pt x="61155" y="6858000"/>
                </a:lnTo>
                <a:lnTo>
                  <a:pt x="0" y="6787650"/>
                </a:lnTo>
                <a:lnTo>
                  <a:pt x="0" y="431899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4300078 h 6858000"/>
              <a:gd name="connsiteX3" fmla="*/ 3153447 w 6096000"/>
              <a:gd name="connsiteY3" fmla="*/ 6858000 h 6858000"/>
              <a:gd name="connsiteX4" fmla="*/ 0 w 6096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4300078"/>
                </a:lnTo>
                <a:lnTo>
                  <a:pt x="31534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677399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164328" cy="411582"/>
          </a:xfrm>
          <a:prstGeom prst="rect">
            <a:avLst/>
          </a:prstGeom>
        </p:spPr>
        <p:txBody>
          <a:bodyPr anchor="t"/>
          <a:lstStyle>
            <a:lvl1pPr algn="l">
              <a:defRPr sz="28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 cap="all" baseline="0">
                <a:solidFill>
                  <a:srgbClr val="E2001A"/>
                </a:solidFill>
              </a:rPr>
              <a:t>Überschrift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275606"/>
            <a:ext cx="8424000" cy="3638394"/>
          </a:xfrm>
        </p:spPr>
        <p:txBody>
          <a:bodyPr/>
          <a:lstStyle>
            <a:lvl1pPr marL="342892" indent="-342892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1" indent="-285743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2" indent="-228594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6824391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6DB926E5-1D5B-EE4C-A1CA-FAEEE8442BA0}"/>
              </a:ext>
            </a:extLst>
          </p:cNvPr>
          <p:cNvSpPr/>
          <p:nvPr userDrawn="1"/>
        </p:nvSpPr>
        <p:spPr>
          <a:xfrm>
            <a:off x="809625" y="0"/>
            <a:ext cx="8334375" cy="5143500"/>
          </a:xfrm>
          <a:custGeom>
            <a:avLst/>
            <a:gdLst>
              <a:gd name="connsiteX0" fmla="*/ 7889227 w 11112882"/>
              <a:gd name="connsiteY0" fmla="*/ 0 h 6858000"/>
              <a:gd name="connsiteX1" fmla="*/ 11112882 w 11112882"/>
              <a:gd name="connsiteY1" fmla="*/ 0 h 6858000"/>
              <a:gd name="connsiteX2" fmla="*/ 11112882 w 11112882"/>
              <a:gd name="connsiteY2" fmla="*/ 4326824 h 6858000"/>
              <a:gd name="connsiteX3" fmla="*/ 8201096 w 11112882"/>
              <a:gd name="connsiteY3" fmla="*/ 6858000 h 6858000"/>
              <a:gd name="connsiteX4" fmla="*/ 0 w 1111288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12882" h="6858000">
                <a:moveTo>
                  <a:pt x="7889227" y="0"/>
                </a:moveTo>
                <a:lnTo>
                  <a:pt x="11112882" y="0"/>
                </a:lnTo>
                <a:lnTo>
                  <a:pt x="11112882" y="4326824"/>
                </a:lnTo>
                <a:lnTo>
                  <a:pt x="820109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269566" y="0"/>
            <a:ext cx="3874435" cy="5143501"/>
          </a:xfrm>
          <a:custGeom>
            <a:avLst/>
            <a:gdLst>
              <a:gd name="connsiteX0" fmla="*/ 4587685 w 5165913"/>
              <a:gd name="connsiteY0" fmla="*/ 914400 h 6858001"/>
              <a:gd name="connsiteX1" fmla="*/ 4587685 w 5165913"/>
              <a:gd name="connsiteY1" fmla="*/ 5394011 h 6858001"/>
              <a:gd name="connsiteX2" fmla="*/ 2903560 w 5165913"/>
              <a:gd name="connsiteY2" fmla="*/ 6858001 h 6858001"/>
              <a:gd name="connsiteX3" fmla="*/ 0 w 5165913"/>
              <a:gd name="connsiteY3" fmla="*/ 6858001 h 6858001"/>
              <a:gd name="connsiteX4" fmla="*/ 0 w 5165913"/>
              <a:gd name="connsiteY4" fmla="*/ 4902415 h 6858001"/>
              <a:gd name="connsiteX5" fmla="*/ 2410985 w 5165913"/>
              <a:gd name="connsiteY5" fmla="*/ 0 h 6858001"/>
              <a:gd name="connsiteX6" fmla="*/ 5165913 w 5165913"/>
              <a:gd name="connsiteY6" fmla="*/ 0 h 6858001"/>
              <a:gd name="connsiteX7" fmla="*/ 5165913 w 5165913"/>
              <a:gd name="connsiteY7" fmla="*/ 311155 h 6858001"/>
              <a:gd name="connsiteX8" fmla="*/ 806469 w 5165913"/>
              <a:gd name="connsiteY8" fmla="*/ 4100764 h 6858001"/>
              <a:gd name="connsiteX9" fmla="*/ 806469 w 5165913"/>
              <a:gd name="connsiteY9" fmla="*/ 1394785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65913" h="6858001">
                <a:moveTo>
                  <a:pt x="4587685" y="914400"/>
                </a:moveTo>
                <a:lnTo>
                  <a:pt x="4587685" y="5394011"/>
                </a:lnTo>
                <a:lnTo>
                  <a:pt x="2903560" y="6858001"/>
                </a:lnTo>
                <a:lnTo>
                  <a:pt x="0" y="6858001"/>
                </a:lnTo>
                <a:lnTo>
                  <a:pt x="0" y="4902415"/>
                </a:lnTo>
                <a:close/>
                <a:moveTo>
                  <a:pt x="2410985" y="0"/>
                </a:moveTo>
                <a:lnTo>
                  <a:pt x="5165913" y="0"/>
                </a:lnTo>
                <a:lnTo>
                  <a:pt x="5165913" y="311155"/>
                </a:lnTo>
                <a:lnTo>
                  <a:pt x="806469" y="4100764"/>
                </a:lnTo>
                <a:lnTo>
                  <a:pt x="806469" y="139478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1290792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43998ED7-7A90-264C-8BA1-3E73DD42A437}"/>
              </a:ext>
            </a:extLst>
          </p:cNvPr>
          <p:cNvSpPr/>
          <p:nvPr userDrawn="1"/>
        </p:nvSpPr>
        <p:spPr>
          <a:xfrm>
            <a:off x="0" y="0"/>
            <a:ext cx="1314450" cy="1143000"/>
          </a:xfrm>
          <a:custGeom>
            <a:avLst/>
            <a:gdLst>
              <a:gd name="connsiteX0" fmla="*/ 0 w 2802115"/>
              <a:gd name="connsiteY0" fmla="*/ 0 h 2435841"/>
              <a:gd name="connsiteX1" fmla="*/ 2802115 w 2802115"/>
              <a:gd name="connsiteY1" fmla="*/ 0 h 2435841"/>
              <a:gd name="connsiteX2" fmla="*/ 0 w 2802115"/>
              <a:gd name="connsiteY2" fmla="*/ 2435841 h 24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15" h="2435841">
                <a:moveTo>
                  <a:pt x="0" y="0"/>
                </a:moveTo>
                <a:lnTo>
                  <a:pt x="2802115" y="0"/>
                </a:lnTo>
                <a:lnTo>
                  <a:pt x="0" y="24358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179440" cy="5143500"/>
          </a:xfrm>
          <a:custGeom>
            <a:avLst/>
            <a:gdLst>
              <a:gd name="connsiteX0" fmla="*/ 2029480 w 5572586"/>
              <a:gd name="connsiteY0" fmla="*/ 0 h 6858000"/>
              <a:gd name="connsiteX1" fmla="*/ 5572586 w 5572586"/>
              <a:gd name="connsiteY1" fmla="*/ 0 h 6858000"/>
              <a:gd name="connsiteX2" fmla="*/ 5572586 w 5572586"/>
              <a:gd name="connsiteY2" fmla="*/ 6858000 h 6858000"/>
              <a:gd name="connsiteX3" fmla="*/ 0 w 5572586"/>
              <a:gd name="connsiteY3" fmla="*/ 6858000 h 6858000"/>
              <a:gd name="connsiteX4" fmla="*/ 0 w 5572586"/>
              <a:gd name="connsiteY4" fmla="*/ 1764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2586" h="6858000">
                <a:moveTo>
                  <a:pt x="2029480" y="0"/>
                </a:moveTo>
                <a:lnTo>
                  <a:pt x="5572586" y="0"/>
                </a:lnTo>
                <a:lnTo>
                  <a:pt x="5572586" y="6858000"/>
                </a:lnTo>
                <a:lnTo>
                  <a:pt x="0" y="6858000"/>
                </a:lnTo>
                <a:lnTo>
                  <a:pt x="0" y="1764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8220429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E3018F7A-5E8A-EB4B-83A3-6303F40D6CB2}"/>
              </a:ext>
            </a:extLst>
          </p:cNvPr>
          <p:cNvSpPr/>
          <p:nvPr userDrawn="1"/>
        </p:nvSpPr>
        <p:spPr>
          <a:xfrm>
            <a:off x="0" y="0"/>
            <a:ext cx="7949804" cy="5143500"/>
          </a:xfrm>
          <a:custGeom>
            <a:avLst/>
            <a:gdLst>
              <a:gd name="connsiteX0" fmla="*/ 10600394 w 10600394"/>
              <a:gd name="connsiteY0" fmla="*/ 0 h 6858001"/>
              <a:gd name="connsiteX1" fmla="*/ 2711168 w 10600394"/>
              <a:gd name="connsiteY1" fmla="*/ 6858000 h 6858001"/>
              <a:gd name="connsiteX2" fmla="*/ 0 w 10600394"/>
              <a:gd name="connsiteY2" fmla="*/ 6858001 h 6858001"/>
              <a:gd name="connsiteX3" fmla="*/ 0 w 10600394"/>
              <a:gd name="connsiteY3" fmla="*/ 2455958 h 6858001"/>
              <a:gd name="connsiteX4" fmla="*/ 2825255 w 10600394"/>
              <a:gd name="connsiteY4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0394" h="6858001">
                <a:moveTo>
                  <a:pt x="10600394" y="0"/>
                </a:moveTo>
                <a:lnTo>
                  <a:pt x="2711168" y="6858000"/>
                </a:lnTo>
                <a:lnTo>
                  <a:pt x="0" y="6858001"/>
                </a:lnTo>
                <a:lnTo>
                  <a:pt x="0" y="2455958"/>
                </a:lnTo>
                <a:lnTo>
                  <a:pt x="2825255" y="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37587" cy="5143501"/>
          </a:xfrm>
          <a:custGeom>
            <a:avLst/>
            <a:gdLst>
              <a:gd name="connsiteX0" fmla="*/ 5658888 w 8450116"/>
              <a:gd name="connsiteY0" fmla="*/ 2546440 h 6858001"/>
              <a:gd name="connsiteX1" fmla="*/ 5658888 w 8450116"/>
              <a:gd name="connsiteY1" fmla="*/ 5377124 h 6858001"/>
              <a:gd name="connsiteX2" fmla="*/ 3955334 w 8450116"/>
              <a:gd name="connsiteY2" fmla="*/ 6858000 h 6858001"/>
              <a:gd name="connsiteX3" fmla="*/ 699005 w 8450116"/>
              <a:gd name="connsiteY3" fmla="*/ 6858001 h 6858001"/>
              <a:gd name="connsiteX4" fmla="*/ 8450116 w 8450116"/>
              <a:gd name="connsiteY4" fmla="*/ 0 h 6858001"/>
              <a:gd name="connsiteX5" fmla="*/ 560889 w 8450116"/>
              <a:gd name="connsiteY5" fmla="*/ 6858001 h 6858001"/>
              <a:gd name="connsiteX6" fmla="*/ 0 w 8450116"/>
              <a:gd name="connsiteY6" fmla="*/ 6858000 h 6858001"/>
              <a:gd name="connsiteX7" fmla="*/ 0 w 8450116"/>
              <a:gd name="connsiteY7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50116" h="6858001">
                <a:moveTo>
                  <a:pt x="5658888" y="2546440"/>
                </a:moveTo>
                <a:lnTo>
                  <a:pt x="5658888" y="5377124"/>
                </a:lnTo>
                <a:lnTo>
                  <a:pt x="3955334" y="6858000"/>
                </a:lnTo>
                <a:lnTo>
                  <a:pt x="699005" y="6858001"/>
                </a:lnTo>
                <a:close/>
                <a:moveTo>
                  <a:pt x="8450116" y="0"/>
                </a:moveTo>
                <a:lnTo>
                  <a:pt x="560889" y="685800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4121919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856244" y="0"/>
            <a:ext cx="4287756" cy="5143499"/>
          </a:xfrm>
          <a:custGeom>
            <a:avLst/>
            <a:gdLst>
              <a:gd name="connsiteX0" fmla="*/ 5717008 w 5717008"/>
              <a:gd name="connsiteY0" fmla="*/ 333165 h 6857999"/>
              <a:gd name="connsiteX1" fmla="*/ 5717008 w 5717008"/>
              <a:gd name="connsiteY1" fmla="*/ 5917154 h 6857999"/>
              <a:gd name="connsiteX2" fmla="*/ 4634690 w 5717008"/>
              <a:gd name="connsiteY2" fmla="*/ 6857999 h 6857999"/>
              <a:gd name="connsiteX3" fmla="*/ 889338 w 5717008"/>
              <a:gd name="connsiteY3" fmla="*/ 6857999 h 6857999"/>
              <a:gd name="connsiteX4" fmla="*/ 889338 w 5717008"/>
              <a:gd name="connsiteY4" fmla="*/ 4529794 h 6857999"/>
              <a:gd name="connsiteX5" fmla="*/ 5717008 w 5717008"/>
              <a:gd name="connsiteY5" fmla="*/ 0 h 6857999"/>
              <a:gd name="connsiteX6" fmla="*/ 5717008 w 5717008"/>
              <a:gd name="connsiteY6" fmla="*/ 240116 h 6857999"/>
              <a:gd name="connsiteX7" fmla="*/ 0 w 5717008"/>
              <a:gd name="connsiteY7" fmla="*/ 5209835 h 6857999"/>
              <a:gd name="connsiteX8" fmla="*/ 0 w 5717008"/>
              <a:gd name="connsiteY8" fmla="*/ 2134397 h 6857999"/>
              <a:gd name="connsiteX9" fmla="*/ 2455342 w 5717008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7008" h="6857999">
                <a:moveTo>
                  <a:pt x="5717008" y="333165"/>
                </a:moveTo>
                <a:lnTo>
                  <a:pt x="5717008" y="5917154"/>
                </a:lnTo>
                <a:lnTo>
                  <a:pt x="4634690" y="6857999"/>
                </a:lnTo>
                <a:lnTo>
                  <a:pt x="889338" y="6857999"/>
                </a:lnTo>
                <a:lnTo>
                  <a:pt x="889338" y="4529794"/>
                </a:lnTo>
                <a:close/>
                <a:moveTo>
                  <a:pt x="5717008" y="0"/>
                </a:moveTo>
                <a:lnTo>
                  <a:pt x="5717008" y="240116"/>
                </a:lnTo>
                <a:lnTo>
                  <a:pt x="0" y="5209835"/>
                </a:lnTo>
                <a:lnTo>
                  <a:pt x="0" y="2134397"/>
                </a:lnTo>
                <a:lnTo>
                  <a:pt x="245534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6917880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2F40C91-76A7-494A-A0BC-F0CEB565815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515284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39782 h 6858000"/>
              <a:gd name="connsiteX3" fmla="*/ 5038758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44793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5152845" y="0"/>
                </a:moveTo>
                <a:lnTo>
                  <a:pt x="12192000" y="0"/>
                </a:lnTo>
                <a:lnTo>
                  <a:pt x="12192000" y="639782"/>
                </a:lnTo>
                <a:lnTo>
                  <a:pt x="5038758" y="6858000"/>
                </a:lnTo>
                <a:lnTo>
                  <a:pt x="0" y="6858000"/>
                </a:lnTo>
                <a:lnTo>
                  <a:pt x="0" y="44793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35175" y="212437"/>
            <a:ext cx="3739808" cy="4623014"/>
          </a:xfrm>
          <a:custGeom>
            <a:avLst/>
            <a:gdLst>
              <a:gd name="connsiteX0" fmla="*/ 4986411 w 4986411"/>
              <a:gd name="connsiteY0" fmla="*/ 985336 h 6164019"/>
              <a:gd name="connsiteX1" fmla="*/ 4986411 w 4986411"/>
              <a:gd name="connsiteY1" fmla="*/ 3023842 h 6164019"/>
              <a:gd name="connsiteX2" fmla="*/ 1374051 w 4986411"/>
              <a:gd name="connsiteY2" fmla="*/ 6164019 h 6164019"/>
              <a:gd name="connsiteX3" fmla="*/ 1374051 w 4986411"/>
              <a:gd name="connsiteY3" fmla="*/ 4125513 h 6164019"/>
              <a:gd name="connsiteX4" fmla="*/ 3612360 w 4986411"/>
              <a:gd name="connsiteY4" fmla="*/ 0 h 6164019"/>
              <a:gd name="connsiteX5" fmla="*/ 3612360 w 4986411"/>
              <a:gd name="connsiteY5" fmla="*/ 2038506 h 6164019"/>
              <a:gd name="connsiteX6" fmla="*/ 0 w 4986411"/>
              <a:gd name="connsiteY6" fmla="*/ 5178683 h 6164019"/>
              <a:gd name="connsiteX7" fmla="*/ 0 w 4986411"/>
              <a:gd name="connsiteY7" fmla="*/ 3140177 h 616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6411" h="6164019">
                <a:moveTo>
                  <a:pt x="4986411" y="985336"/>
                </a:moveTo>
                <a:lnTo>
                  <a:pt x="4986411" y="3023842"/>
                </a:lnTo>
                <a:lnTo>
                  <a:pt x="1374051" y="6164019"/>
                </a:lnTo>
                <a:lnTo>
                  <a:pt x="1374051" y="4125513"/>
                </a:lnTo>
                <a:close/>
                <a:moveTo>
                  <a:pt x="3612360" y="0"/>
                </a:moveTo>
                <a:lnTo>
                  <a:pt x="3612360" y="2038506"/>
                </a:lnTo>
                <a:lnTo>
                  <a:pt x="0" y="5178683"/>
                </a:lnTo>
                <a:lnTo>
                  <a:pt x="0" y="314017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751134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2293B6CD-DE54-BE4C-8753-1DB866F51284}"/>
              </a:ext>
            </a:extLst>
          </p:cNvPr>
          <p:cNvSpPr/>
          <p:nvPr userDrawn="1"/>
        </p:nvSpPr>
        <p:spPr>
          <a:xfrm flipH="1" flipV="1">
            <a:off x="6315075" y="2684860"/>
            <a:ext cx="2828925" cy="2458640"/>
          </a:xfrm>
          <a:custGeom>
            <a:avLst/>
            <a:gdLst>
              <a:gd name="connsiteX0" fmla="*/ 0 w 2802115"/>
              <a:gd name="connsiteY0" fmla="*/ 0 h 2435841"/>
              <a:gd name="connsiteX1" fmla="*/ 2802115 w 2802115"/>
              <a:gd name="connsiteY1" fmla="*/ 0 h 2435841"/>
              <a:gd name="connsiteX2" fmla="*/ 0 w 2802115"/>
              <a:gd name="connsiteY2" fmla="*/ 2435841 h 24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15" h="2435841">
                <a:moveTo>
                  <a:pt x="0" y="0"/>
                </a:moveTo>
                <a:lnTo>
                  <a:pt x="2802115" y="0"/>
                </a:lnTo>
                <a:lnTo>
                  <a:pt x="0" y="24358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911153" y="0"/>
            <a:ext cx="4232848" cy="5143499"/>
          </a:xfrm>
          <a:custGeom>
            <a:avLst/>
            <a:gdLst>
              <a:gd name="connsiteX0" fmla="*/ 4119187 w 5643797"/>
              <a:gd name="connsiteY0" fmla="*/ 0 h 6857998"/>
              <a:gd name="connsiteX1" fmla="*/ 5643797 w 5643797"/>
              <a:gd name="connsiteY1" fmla="*/ 0 h 6857998"/>
              <a:gd name="connsiteX2" fmla="*/ 5643796 w 5643797"/>
              <a:gd name="connsiteY2" fmla="*/ 3443828 h 6857998"/>
              <a:gd name="connsiteX3" fmla="*/ 1716244 w 5643797"/>
              <a:gd name="connsiteY3" fmla="*/ 6857998 h 6857998"/>
              <a:gd name="connsiteX4" fmla="*/ 0 w 5643797"/>
              <a:gd name="connsiteY4" fmla="*/ 6857998 h 6857998"/>
              <a:gd name="connsiteX5" fmla="*/ 0 w 5643797"/>
              <a:gd name="connsiteY5" fmla="*/ 3580755 h 6857998"/>
              <a:gd name="connsiteX6" fmla="*/ 1424956 w 5643797"/>
              <a:gd name="connsiteY6" fmla="*/ 0 h 6857998"/>
              <a:gd name="connsiteX7" fmla="*/ 3969275 w 5643797"/>
              <a:gd name="connsiteY7" fmla="*/ 0 h 6857998"/>
              <a:gd name="connsiteX8" fmla="*/ 737443 w 5643797"/>
              <a:gd name="connsiteY8" fmla="*/ 2809388 h 6857998"/>
              <a:gd name="connsiteX9" fmla="*/ 737442 w 5643797"/>
              <a:gd name="connsiteY9" fmla="*/ 597647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43797" h="6857998">
                <a:moveTo>
                  <a:pt x="4119187" y="0"/>
                </a:moveTo>
                <a:lnTo>
                  <a:pt x="5643797" y="0"/>
                </a:lnTo>
                <a:lnTo>
                  <a:pt x="5643796" y="3443828"/>
                </a:lnTo>
                <a:lnTo>
                  <a:pt x="1716244" y="6857998"/>
                </a:lnTo>
                <a:lnTo>
                  <a:pt x="0" y="6857998"/>
                </a:lnTo>
                <a:lnTo>
                  <a:pt x="0" y="3580755"/>
                </a:lnTo>
                <a:close/>
                <a:moveTo>
                  <a:pt x="1424956" y="0"/>
                </a:moveTo>
                <a:lnTo>
                  <a:pt x="3969275" y="0"/>
                </a:lnTo>
                <a:lnTo>
                  <a:pt x="737443" y="2809388"/>
                </a:lnTo>
                <a:lnTo>
                  <a:pt x="737442" y="59764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8303587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1"/>
            <a:ext cx="5916921" cy="5143501"/>
          </a:xfrm>
          <a:custGeom>
            <a:avLst/>
            <a:gdLst>
              <a:gd name="connsiteX0" fmla="*/ 6096001 w 7889228"/>
              <a:gd name="connsiteY0" fmla="*/ 1687974 h 6858001"/>
              <a:gd name="connsiteX1" fmla="*/ 6096001 w 7889228"/>
              <a:gd name="connsiteY1" fmla="*/ 5321445 h 6858001"/>
              <a:gd name="connsiteX2" fmla="*/ 4328397 w 7889228"/>
              <a:gd name="connsiteY2" fmla="*/ 6857999 h 6858001"/>
              <a:gd name="connsiteX3" fmla="*/ 148567 w 7889228"/>
              <a:gd name="connsiteY3" fmla="*/ 6857999 h 6858001"/>
              <a:gd name="connsiteX4" fmla="*/ 2718658 w 7889228"/>
              <a:gd name="connsiteY4" fmla="*/ 0 h 6858001"/>
              <a:gd name="connsiteX5" fmla="*/ 7889228 w 7889228"/>
              <a:gd name="connsiteY5" fmla="*/ 0 h 6858001"/>
              <a:gd name="connsiteX6" fmla="*/ 0 w 7889228"/>
              <a:gd name="connsiteY6" fmla="*/ 6858001 h 6858001"/>
              <a:gd name="connsiteX7" fmla="*/ 0 w 7889228"/>
              <a:gd name="connsiteY7" fmla="*/ 236329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89228" h="6858001">
                <a:moveTo>
                  <a:pt x="6096001" y="1687974"/>
                </a:moveTo>
                <a:lnTo>
                  <a:pt x="6096001" y="5321445"/>
                </a:lnTo>
                <a:lnTo>
                  <a:pt x="4328397" y="6857999"/>
                </a:lnTo>
                <a:lnTo>
                  <a:pt x="148567" y="6857999"/>
                </a:lnTo>
                <a:close/>
                <a:moveTo>
                  <a:pt x="2718658" y="0"/>
                </a:moveTo>
                <a:lnTo>
                  <a:pt x="7889228" y="0"/>
                </a:lnTo>
                <a:lnTo>
                  <a:pt x="0" y="6858001"/>
                </a:lnTo>
                <a:lnTo>
                  <a:pt x="0" y="236329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7332814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2AEE996C-9BED-BD43-8C69-A76E669E7C46}"/>
              </a:ext>
            </a:extLst>
          </p:cNvPr>
          <p:cNvSpPr/>
          <p:nvPr userDrawn="1"/>
        </p:nvSpPr>
        <p:spPr>
          <a:xfrm>
            <a:off x="1235869" y="0"/>
            <a:ext cx="7908131" cy="5143500"/>
          </a:xfrm>
          <a:custGeom>
            <a:avLst/>
            <a:gdLst>
              <a:gd name="connsiteX0" fmla="*/ 7889226 w 10544671"/>
              <a:gd name="connsiteY0" fmla="*/ 0 h 6858000"/>
              <a:gd name="connsiteX1" fmla="*/ 10544671 w 10544671"/>
              <a:gd name="connsiteY1" fmla="*/ 0 h 6858000"/>
              <a:gd name="connsiteX2" fmla="*/ 10544671 w 10544671"/>
              <a:gd name="connsiteY2" fmla="*/ 4450482 h 6858000"/>
              <a:gd name="connsiteX3" fmla="*/ 7775138 w 10544671"/>
              <a:gd name="connsiteY3" fmla="*/ 6858000 h 6858000"/>
              <a:gd name="connsiteX4" fmla="*/ 0 w 1054467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44671" h="6858000">
                <a:moveTo>
                  <a:pt x="7889226" y="0"/>
                </a:moveTo>
                <a:lnTo>
                  <a:pt x="10544671" y="0"/>
                </a:lnTo>
                <a:lnTo>
                  <a:pt x="10544671" y="4450482"/>
                </a:lnTo>
                <a:lnTo>
                  <a:pt x="77751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857750" y="0"/>
            <a:ext cx="4286250" cy="5143500"/>
          </a:xfrm>
          <a:custGeom>
            <a:avLst/>
            <a:gdLst>
              <a:gd name="connsiteX0" fmla="*/ 4429273 w 5715000"/>
              <a:gd name="connsiteY0" fmla="*/ 0 h 6858000"/>
              <a:gd name="connsiteX1" fmla="*/ 5715000 w 5715000"/>
              <a:gd name="connsiteY1" fmla="*/ 0 h 6858000"/>
              <a:gd name="connsiteX2" fmla="*/ 5715000 w 5715000"/>
              <a:gd name="connsiteY2" fmla="*/ 5641160 h 6858000"/>
              <a:gd name="connsiteX3" fmla="*/ 4315185 w 5715000"/>
              <a:gd name="connsiteY3" fmla="*/ 6858000 h 6858000"/>
              <a:gd name="connsiteX4" fmla="*/ 0 w 5715000"/>
              <a:gd name="connsiteY4" fmla="*/ 6858000 h 6858000"/>
              <a:gd name="connsiteX5" fmla="*/ 0 w 5715000"/>
              <a:gd name="connsiteY5" fmla="*/ 3850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5000" h="6858000">
                <a:moveTo>
                  <a:pt x="4429273" y="0"/>
                </a:moveTo>
                <a:lnTo>
                  <a:pt x="5715000" y="0"/>
                </a:lnTo>
                <a:lnTo>
                  <a:pt x="5715000" y="5641160"/>
                </a:lnTo>
                <a:lnTo>
                  <a:pt x="4315185" y="6858000"/>
                </a:lnTo>
                <a:lnTo>
                  <a:pt x="0" y="6858000"/>
                </a:lnTo>
                <a:lnTo>
                  <a:pt x="0" y="385030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6382880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ADE4384A-F885-E943-9809-07A36869486E}"/>
              </a:ext>
            </a:extLst>
          </p:cNvPr>
          <p:cNvSpPr/>
          <p:nvPr userDrawn="1"/>
        </p:nvSpPr>
        <p:spPr>
          <a:xfrm>
            <a:off x="744141" y="0"/>
            <a:ext cx="8399859" cy="5143500"/>
          </a:xfrm>
          <a:custGeom>
            <a:avLst/>
            <a:gdLst>
              <a:gd name="connsiteX0" fmla="*/ 7865549 w 11199428"/>
              <a:gd name="connsiteY0" fmla="*/ 0 h 6858000"/>
              <a:gd name="connsiteX1" fmla="*/ 11199428 w 11199428"/>
              <a:gd name="connsiteY1" fmla="*/ 0 h 6858000"/>
              <a:gd name="connsiteX2" fmla="*/ 11199428 w 11199428"/>
              <a:gd name="connsiteY2" fmla="*/ 3860729 h 6858000"/>
              <a:gd name="connsiteX3" fmla="*/ 7751461 w 11199428"/>
              <a:gd name="connsiteY3" fmla="*/ 6858000 h 6858000"/>
              <a:gd name="connsiteX4" fmla="*/ 17892 w 11199428"/>
              <a:gd name="connsiteY4" fmla="*/ 6858000 h 6858000"/>
              <a:gd name="connsiteX5" fmla="*/ 0 w 11199428"/>
              <a:gd name="connsiteY5" fmla="*/ 683741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99428" h="6858000">
                <a:moveTo>
                  <a:pt x="7865549" y="0"/>
                </a:moveTo>
                <a:lnTo>
                  <a:pt x="11199428" y="0"/>
                </a:lnTo>
                <a:lnTo>
                  <a:pt x="11199428" y="3860729"/>
                </a:lnTo>
                <a:lnTo>
                  <a:pt x="7751461" y="6858000"/>
                </a:lnTo>
                <a:lnTo>
                  <a:pt x="17892" y="6858000"/>
                </a:lnTo>
                <a:lnTo>
                  <a:pt x="0" y="683741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041B765-BF0C-2948-9E47-AFDC9DFDB1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110" y="266700"/>
            <a:ext cx="466725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020137" y="562868"/>
            <a:ext cx="1893655" cy="4057830"/>
          </a:xfrm>
          <a:custGeom>
            <a:avLst/>
            <a:gdLst>
              <a:gd name="connsiteX0" fmla="*/ 306923 w 2524873"/>
              <a:gd name="connsiteY0" fmla="*/ 0 h 5410440"/>
              <a:gd name="connsiteX1" fmla="*/ 2217950 w 2524873"/>
              <a:gd name="connsiteY1" fmla="*/ 0 h 5410440"/>
              <a:gd name="connsiteX2" fmla="*/ 2524873 w 2524873"/>
              <a:gd name="connsiteY2" fmla="*/ 306924 h 5410440"/>
              <a:gd name="connsiteX3" fmla="*/ 2524873 w 2524873"/>
              <a:gd name="connsiteY3" fmla="*/ 5103518 h 5410440"/>
              <a:gd name="connsiteX4" fmla="*/ 2217950 w 2524873"/>
              <a:gd name="connsiteY4" fmla="*/ 5410440 h 5410440"/>
              <a:gd name="connsiteX5" fmla="*/ 306923 w 2524873"/>
              <a:gd name="connsiteY5" fmla="*/ 5410440 h 5410440"/>
              <a:gd name="connsiteX6" fmla="*/ 0 w 2524873"/>
              <a:gd name="connsiteY6" fmla="*/ 5103518 h 5410440"/>
              <a:gd name="connsiteX7" fmla="*/ 0 w 2524873"/>
              <a:gd name="connsiteY7" fmla="*/ 306924 h 5410440"/>
              <a:gd name="connsiteX8" fmla="*/ 306923 w 2524873"/>
              <a:gd name="connsiteY8" fmla="*/ 0 h 541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4873" h="5410440">
                <a:moveTo>
                  <a:pt x="306923" y="0"/>
                </a:moveTo>
                <a:lnTo>
                  <a:pt x="2217950" y="0"/>
                </a:lnTo>
                <a:cubicBezTo>
                  <a:pt x="2387459" y="0"/>
                  <a:pt x="2524873" y="137415"/>
                  <a:pt x="2524873" y="306924"/>
                </a:cubicBezTo>
                <a:lnTo>
                  <a:pt x="2524873" y="5103518"/>
                </a:lnTo>
                <a:cubicBezTo>
                  <a:pt x="2524873" y="5273027"/>
                  <a:pt x="2387459" y="5410440"/>
                  <a:pt x="2217950" y="5410440"/>
                </a:cubicBezTo>
                <a:lnTo>
                  <a:pt x="306923" y="5410440"/>
                </a:lnTo>
                <a:cubicBezTo>
                  <a:pt x="137414" y="5410440"/>
                  <a:pt x="0" y="5273027"/>
                  <a:pt x="0" y="5103518"/>
                </a:cubicBezTo>
                <a:lnTo>
                  <a:pt x="0" y="306924"/>
                </a:lnTo>
                <a:cubicBezTo>
                  <a:pt x="0" y="137415"/>
                  <a:pt x="137414" y="0"/>
                  <a:pt x="30692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7539812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72B49C92-7A52-FB4B-B0CB-55372F472EFF}"/>
              </a:ext>
            </a:extLst>
          </p:cNvPr>
          <p:cNvSpPr/>
          <p:nvPr userDrawn="1"/>
        </p:nvSpPr>
        <p:spPr>
          <a:xfrm>
            <a:off x="0" y="0"/>
            <a:ext cx="8320088" cy="5143500"/>
          </a:xfrm>
          <a:custGeom>
            <a:avLst/>
            <a:gdLst>
              <a:gd name="connsiteX0" fmla="*/ 3317652 w 11092790"/>
              <a:gd name="connsiteY0" fmla="*/ 0 h 6858000"/>
              <a:gd name="connsiteX1" fmla="*/ 11092790 w 11092790"/>
              <a:gd name="connsiteY1" fmla="*/ 0 h 6858000"/>
              <a:gd name="connsiteX2" fmla="*/ 3203564 w 11092790"/>
              <a:gd name="connsiteY2" fmla="*/ 6858000 h 6858000"/>
              <a:gd name="connsiteX3" fmla="*/ 0 w 11092790"/>
              <a:gd name="connsiteY3" fmla="*/ 6858000 h 6858000"/>
              <a:gd name="connsiteX4" fmla="*/ 0 w 11092790"/>
              <a:gd name="connsiteY4" fmla="*/ 28839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92790" h="6858000">
                <a:moveTo>
                  <a:pt x="3317652" y="0"/>
                </a:moveTo>
                <a:lnTo>
                  <a:pt x="11092790" y="0"/>
                </a:lnTo>
                <a:lnTo>
                  <a:pt x="3203564" y="6858000"/>
                </a:lnTo>
                <a:lnTo>
                  <a:pt x="0" y="6858000"/>
                </a:lnTo>
                <a:lnTo>
                  <a:pt x="0" y="288399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936F238-34B3-AA49-B48A-C3D8D1F794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73" y="491729"/>
            <a:ext cx="4245769" cy="424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119558" y="739406"/>
            <a:ext cx="2641803" cy="3738622"/>
          </a:xfrm>
          <a:custGeom>
            <a:avLst/>
            <a:gdLst>
              <a:gd name="connsiteX0" fmla="*/ 131069 w 3522404"/>
              <a:gd name="connsiteY0" fmla="*/ 0 h 4984829"/>
              <a:gd name="connsiteX1" fmla="*/ 3391335 w 3522404"/>
              <a:gd name="connsiteY1" fmla="*/ 0 h 4984829"/>
              <a:gd name="connsiteX2" fmla="*/ 3522404 w 3522404"/>
              <a:gd name="connsiteY2" fmla="*/ 131069 h 4984829"/>
              <a:gd name="connsiteX3" fmla="*/ 3522404 w 3522404"/>
              <a:gd name="connsiteY3" fmla="*/ 4853761 h 4984829"/>
              <a:gd name="connsiteX4" fmla="*/ 3391335 w 3522404"/>
              <a:gd name="connsiteY4" fmla="*/ 4984829 h 4984829"/>
              <a:gd name="connsiteX5" fmla="*/ 131069 w 3522404"/>
              <a:gd name="connsiteY5" fmla="*/ 4984829 h 4984829"/>
              <a:gd name="connsiteX6" fmla="*/ 0 w 3522404"/>
              <a:gd name="connsiteY6" fmla="*/ 4853761 h 4984829"/>
              <a:gd name="connsiteX7" fmla="*/ 0 w 3522404"/>
              <a:gd name="connsiteY7" fmla="*/ 131069 h 4984829"/>
              <a:gd name="connsiteX8" fmla="*/ 131069 w 3522404"/>
              <a:gd name="connsiteY8" fmla="*/ 0 h 4984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2404" h="4984829">
                <a:moveTo>
                  <a:pt x="131069" y="0"/>
                </a:moveTo>
                <a:lnTo>
                  <a:pt x="3391335" y="0"/>
                </a:lnTo>
                <a:cubicBezTo>
                  <a:pt x="3463723" y="0"/>
                  <a:pt x="3522404" y="58681"/>
                  <a:pt x="3522404" y="131069"/>
                </a:cubicBezTo>
                <a:lnTo>
                  <a:pt x="3522404" y="4853761"/>
                </a:lnTo>
                <a:cubicBezTo>
                  <a:pt x="3522404" y="4926148"/>
                  <a:pt x="3463723" y="4984829"/>
                  <a:pt x="3391335" y="4984829"/>
                </a:cubicBezTo>
                <a:lnTo>
                  <a:pt x="131069" y="4984829"/>
                </a:lnTo>
                <a:cubicBezTo>
                  <a:pt x="58682" y="4984829"/>
                  <a:pt x="0" y="4926148"/>
                  <a:pt x="0" y="4853761"/>
                </a:cubicBezTo>
                <a:lnTo>
                  <a:pt x="0" y="131069"/>
                </a:lnTo>
                <a:cubicBezTo>
                  <a:pt x="0" y="58681"/>
                  <a:pt x="58682" y="0"/>
                  <a:pt x="131069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392341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4" y="1531168"/>
            <a:ext cx="2880320" cy="3612335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96456" y="2643758"/>
            <a:ext cx="8280000" cy="864000"/>
          </a:xfrm>
        </p:spPr>
        <p:txBody>
          <a:bodyPr lIns="0" rIns="0">
            <a:noAutofit/>
          </a:bodyPr>
          <a:lstStyle>
            <a:lvl1pPr marL="0" indent="0" algn="l">
              <a:buNone/>
              <a:defRPr sz="60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z="7000">
                <a:latin typeface="Arial" panose="020B0604020202020204" pitchFamily="34" charset="0"/>
                <a:cs typeface="Arial" panose="020B0604020202020204" pitchFamily="34" charset="0"/>
              </a:rPr>
              <a:t>Titel</a:t>
            </a:r>
            <a:endParaRPr lang="de-CH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538" y="4587977"/>
            <a:ext cx="3133350" cy="396241"/>
          </a:xfrm>
          <a:prstGeom prst="rect">
            <a:avLst/>
          </a:prstGeom>
        </p:spPr>
      </p:pic>
      <p:sp>
        <p:nvSpPr>
          <p:cNvPr id="5" name="Textfeld 4"/>
          <p:cNvSpPr txBox="1"/>
          <p:nvPr userDrawn="1"/>
        </p:nvSpPr>
        <p:spPr>
          <a:xfrm>
            <a:off x="432570" y="267494"/>
            <a:ext cx="6299675" cy="707886"/>
          </a:xfrm>
          <a:prstGeom prst="rect">
            <a:avLst/>
          </a:prstGeom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  <a:t>Schweizerischer Turnverband</a:t>
            </a:r>
            <a:b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Fédération</a:t>
            </a:r>
            <a: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suisse</a:t>
            </a:r>
            <a: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gymnastique</a:t>
            </a:r>
            <a:b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Federazione</a:t>
            </a:r>
            <a: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svizzera</a:t>
            </a:r>
            <a: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ginnastica</a:t>
            </a:r>
            <a:br>
              <a:rPr lang="de-DE" sz="1400" baseline="300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3123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2BF293C0-CBF3-584D-A578-94DCEB264305}"/>
              </a:ext>
            </a:extLst>
          </p:cNvPr>
          <p:cNvSpPr/>
          <p:nvPr userDrawn="1"/>
        </p:nvSpPr>
        <p:spPr>
          <a:xfrm>
            <a:off x="744141" y="0"/>
            <a:ext cx="8399859" cy="5143500"/>
          </a:xfrm>
          <a:custGeom>
            <a:avLst/>
            <a:gdLst>
              <a:gd name="connsiteX0" fmla="*/ 7865549 w 11199428"/>
              <a:gd name="connsiteY0" fmla="*/ 0 h 6858000"/>
              <a:gd name="connsiteX1" fmla="*/ 11199428 w 11199428"/>
              <a:gd name="connsiteY1" fmla="*/ 0 h 6858000"/>
              <a:gd name="connsiteX2" fmla="*/ 11199428 w 11199428"/>
              <a:gd name="connsiteY2" fmla="*/ 3860729 h 6858000"/>
              <a:gd name="connsiteX3" fmla="*/ 7751461 w 11199428"/>
              <a:gd name="connsiteY3" fmla="*/ 6858000 h 6858000"/>
              <a:gd name="connsiteX4" fmla="*/ 17892 w 11199428"/>
              <a:gd name="connsiteY4" fmla="*/ 6858000 h 6858000"/>
              <a:gd name="connsiteX5" fmla="*/ 0 w 11199428"/>
              <a:gd name="connsiteY5" fmla="*/ 683741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99428" h="6858000">
                <a:moveTo>
                  <a:pt x="7865549" y="0"/>
                </a:moveTo>
                <a:lnTo>
                  <a:pt x="11199428" y="0"/>
                </a:lnTo>
                <a:lnTo>
                  <a:pt x="11199428" y="3860729"/>
                </a:lnTo>
                <a:lnTo>
                  <a:pt x="7751461" y="6858000"/>
                </a:lnTo>
                <a:lnTo>
                  <a:pt x="17892" y="6858000"/>
                </a:lnTo>
                <a:lnTo>
                  <a:pt x="0" y="683741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27283AA-45C9-EB43-AA6F-F4AA17FF32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057" y="1657350"/>
            <a:ext cx="4588669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823689" y="1790923"/>
            <a:ext cx="3460886" cy="2248034"/>
          </a:xfrm>
          <a:custGeom>
            <a:avLst/>
            <a:gdLst>
              <a:gd name="connsiteX0" fmla="*/ 0 w 4614515"/>
              <a:gd name="connsiteY0" fmla="*/ 0 h 2997379"/>
              <a:gd name="connsiteX1" fmla="*/ 4614515 w 4614515"/>
              <a:gd name="connsiteY1" fmla="*/ 0 h 2997379"/>
              <a:gd name="connsiteX2" fmla="*/ 4614515 w 4614515"/>
              <a:gd name="connsiteY2" fmla="*/ 2997379 h 2997379"/>
              <a:gd name="connsiteX3" fmla="*/ 0 w 4614515"/>
              <a:gd name="connsiteY3" fmla="*/ 2997379 h 2997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4515" h="2997379">
                <a:moveTo>
                  <a:pt x="0" y="0"/>
                </a:moveTo>
                <a:lnTo>
                  <a:pt x="4614515" y="0"/>
                </a:lnTo>
                <a:lnTo>
                  <a:pt x="4614515" y="2997379"/>
                </a:lnTo>
                <a:lnTo>
                  <a:pt x="0" y="299737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361815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EC06125-8966-ED40-B00D-82E25A343079}"/>
              </a:ext>
            </a:extLst>
          </p:cNvPr>
          <p:cNvSpPr/>
          <p:nvPr userDrawn="1"/>
        </p:nvSpPr>
        <p:spPr>
          <a:xfrm>
            <a:off x="0" y="0"/>
            <a:ext cx="6615113" cy="5724525"/>
          </a:xfrm>
          <a:custGeom>
            <a:avLst/>
            <a:gdLst>
              <a:gd name="connsiteX0" fmla="*/ 0 w 7924801"/>
              <a:gd name="connsiteY0" fmla="*/ 0 h 6858001"/>
              <a:gd name="connsiteX1" fmla="*/ 7924801 w 7924801"/>
              <a:gd name="connsiteY1" fmla="*/ 0 h 6858001"/>
              <a:gd name="connsiteX2" fmla="*/ 35573 w 7924801"/>
              <a:gd name="connsiteY2" fmla="*/ 6858001 h 6858001"/>
              <a:gd name="connsiteX3" fmla="*/ 0 w 7924801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1" h="6858001">
                <a:moveTo>
                  <a:pt x="0" y="0"/>
                </a:moveTo>
                <a:lnTo>
                  <a:pt x="7924801" y="0"/>
                </a:lnTo>
                <a:lnTo>
                  <a:pt x="35573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4" name="Freeform: Shape 2">
            <a:extLst>
              <a:ext uri="{FF2B5EF4-FFF2-40B4-BE49-F238E27FC236}">
                <a16:creationId xmlns:a16="http://schemas.microsoft.com/office/drawing/2014/main" id="{62F5202A-6FE2-324E-9F0B-7E0129D34347}"/>
              </a:ext>
            </a:extLst>
          </p:cNvPr>
          <p:cNvSpPr/>
          <p:nvPr userDrawn="1"/>
        </p:nvSpPr>
        <p:spPr>
          <a:xfrm>
            <a:off x="0" y="0"/>
            <a:ext cx="1134666" cy="985838"/>
          </a:xfrm>
          <a:custGeom>
            <a:avLst/>
            <a:gdLst>
              <a:gd name="connsiteX0" fmla="*/ 0 w 2802115"/>
              <a:gd name="connsiteY0" fmla="*/ 0 h 2435841"/>
              <a:gd name="connsiteX1" fmla="*/ 2802115 w 2802115"/>
              <a:gd name="connsiteY1" fmla="*/ 0 h 2435841"/>
              <a:gd name="connsiteX2" fmla="*/ 0 w 2802115"/>
              <a:gd name="connsiteY2" fmla="*/ 2435841 h 24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15" h="2435841">
                <a:moveTo>
                  <a:pt x="0" y="0"/>
                </a:moveTo>
                <a:lnTo>
                  <a:pt x="2802115" y="0"/>
                </a:lnTo>
                <a:lnTo>
                  <a:pt x="0" y="24358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-1" y="351547"/>
            <a:ext cx="3595202" cy="4791953"/>
          </a:xfrm>
          <a:custGeom>
            <a:avLst/>
            <a:gdLst>
              <a:gd name="connsiteX0" fmla="*/ 4793602 w 4793602"/>
              <a:gd name="connsiteY0" fmla="*/ 0 h 6389270"/>
              <a:gd name="connsiteX1" fmla="*/ 4793602 w 4793602"/>
              <a:gd name="connsiteY1" fmla="*/ 5409673 h 6389270"/>
              <a:gd name="connsiteX2" fmla="*/ 3666705 w 4793602"/>
              <a:gd name="connsiteY2" fmla="*/ 6389270 h 6389270"/>
              <a:gd name="connsiteX3" fmla="*/ 0 w 4793602"/>
              <a:gd name="connsiteY3" fmla="*/ 6389270 h 6389270"/>
              <a:gd name="connsiteX4" fmla="*/ 0 w 4793602"/>
              <a:gd name="connsiteY4" fmla="*/ 4167014 h 638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3602" h="6389270">
                <a:moveTo>
                  <a:pt x="4793602" y="0"/>
                </a:moveTo>
                <a:lnTo>
                  <a:pt x="4793602" y="5409673"/>
                </a:lnTo>
                <a:lnTo>
                  <a:pt x="3666705" y="6389270"/>
                </a:lnTo>
                <a:lnTo>
                  <a:pt x="0" y="6389270"/>
                </a:lnTo>
                <a:lnTo>
                  <a:pt x="0" y="416701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7797506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F84DE823-9CAB-4449-8559-815A1DE8443D}"/>
              </a:ext>
            </a:extLst>
          </p:cNvPr>
          <p:cNvSpPr/>
          <p:nvPr userDrawn="1"/>
        </p:nvSpPr>
        <p:spPr>
          <a:xfrm>
            <a:off x="2826544" y="0"/>
            <a:ext cx="6317456" cy="5143500"/>
          </a:xfrm>
          <a:custGeom>
            <a:avLst/>
            <a:gdLst>
              <a:gd name="connsiteX0" fmla="*/ 7889226 w 8423171"/>
              <a:gd name="connsiteY0" fmla="*/ 0 h 6858000"/>
              <a:gd name="connsiteX1" fmla="*/ 8423171 w 8423171"/>
              <a:gd name="connsiteY1" fmla="*/ 0 h 6858000"/>
              <a:gd name="connsiteX2" fmla="*/ 8423171 w 8423171"/>
              <a:gd name="connsiteY2" fmla="*/ 6294674 h 6858000"/>
              <a:gd name="connsiteX3" fmla="*/ 7775138 w 8423171"/>
              <a:gd name="connsiteY3" fmla="*/ 6858000 h 6858000"/>
              <a:gd name="connsiteX4" fmla="*/ 0 w 842317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3171" h="6858000">
                <a:moveTo>
                  <a:pt x="7889226" y="0"/>
                </a:moveTo>
                <a:lnTo>
                  <a:pt x="8423171" y="0"/>
                </a:lnTo>
                <a:lnTo>
                  <a:pt x="8423171" y="6294674"/>
                </a:lnTo>
                <a:lnTo>
                  <a:pt x="77751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827741" y="0"/>
            <a:ext cx="5316260" cy="5143500"/>
          </a:xfrm>
          <a:custGeom>
            <a:avLst/>
            <a:gdLst>
              <a:gd name="connsiteX0" fmla="*/ 3927570 w 7088347"/>
              <a:gd name="connsiteY0" fmla="*/ 0 h 6858000"/>
              <a:gd name="connsiteX1" fmla="*/ 7088347 w 7088347"/>
              <a:gd name="connsiteY1" fmla="*/ 0 h 6858000"/>
              <a:gd name="connsiteX2" fmla="*/ 7088347 w 7088347"/>
              <a:gd name="connsiteY2" fmla="*/ 4326823 h 6858000"/>
              <a:gd name="connsiteX3" fmla="*/ 4176561 w 7088347"/>
              <a:gd name="connsiteY3" fmla="*/ 6858000 h 6858000"/>
              <a:gd name="connsiteX4" fmla="*/ 0 w 7088347"/>
              <a:gd name="connsiteY4" fmla="*/ 6858000 h 6858000"/>
              <a:gd name="connsiteX5" fmla="*/ 0 w 7088347"/>
              <a:gd name="connsiteY5" fmla="*/ 341418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8347" h="6858000">
                <a:moveTo>
                  <a:pt x="3927570" y="0"/>
                </a:moveTo>
                <a:lnTo>
                  <a:pt x="7088347" y="0"/>
                </a:lnTo>
                <a:lnTo>
                  <a:pt x="7088347" y="4326823"/>
                </a:lnTo>
                <a:lnTo>
                  <a:pt x="4176561" y="6858000"/>
                </a:lnTo>
                <a:lnTo>
                  <a:pt x="0" y="6858000"/>
                </a:lnTo>
                <a:lnTo>
                  <a:pt x="0" y="341418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2117202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EFCA7A35-4586-6342-8796-EA34232D2AD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755762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2730228 h 6858000"/>
              <a:gd name="connsiteX3" fmla="*/ 7443542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65697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7557629" y="0"/>
                </a:moveTo>
                <a:lnTo>
                  <a:pt x="12192000" y="0"/>
                </a:lnTo>
                <a:lnTo>
                  <a:pt x="12192000" y="2730228"/>
                </a:lnTo>
                <a:lnTo>
                  <a:pt x="7443542" y="6858000"/>
                </a:lnTo>
                <a:lnTo>
                  <a:pt x="0" y="6858000"/>
                </a:lnTo>
                <a:lnTo>
                  <a:pt x="0" y="656974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  <a:custGeom>
            <a:avLst/>
            <a:gdLst>
              <a:gd name="connsiteX0" fmla="*/ 6096000 w 6096000"/>
              <a:gd name="connsiteY0" fmla="*/ 3571369 h 6858000"/>
              <a:gd name="connsiteX1" fmla="*/ 6096000 w 6096000"/>
              <a:gd name="connsiteY1" fmla="*/ 6521552 h 6858000"/>
              <a:gd name="connsiteX2" fmla="*/ 5708960 w 6096000"/>
              <a:gd name="connsiteY2" fmla="*/ 6858000 h 6858000"/>
              <a:gd name="connsiteX3" fmla="*/ 2315164 w 6096000"/>
              <a:gd name="connsiteY3" fmla="*/ 6858000 h 6858000"/>
              <a:gd name="connsiteX4" fmla="*/ 6096000 w 6096000"/>
              <a:gd name="connsiteY4" fmla="*/ 505199 h 6858000"/>
              <a:gd name="connsiteX5" fmla="*/ 6096000 w 6096000"/>
              <a:gd name="connsiteY5" fmla="*/ 3455383 h 6858000"/>
              <a:gd name="connsiteX6" fmla="*/ 2181737 w 6096000"/>
              <a:gd name="connsiteY6" fmla="*/ 6858000 h 6858000"/>
              <a:gd name="connsiteX7" fmla="*/ 1 w 6096000"/>
              <a:gd name="connsiteY7" fmla="*/ 6858000 h 6858000"/>
              <a:gd name="connsiteX8" fmla="*/ 0 w 6096000"/>
              <a:gd name="connsiteY8" fmla="*/ 5804370 h 6858000"/>
              <a:gd name="connsiteX9" fmla="*/ 3137169 w 6096000"/>
              <a:gd name="connsiteY9" fmla="*/ 0 h 6858000"/>
              <a:gd name="connsiteX10" fmla="*/ 6096000 w 6096000"/>
              <a:gd name="connsiteY10" fmla="*/ 0 h 6858000"/>
              <a:gd name="connsiteX11" fmla="*/ 6096000 w 6096000"/>
              <a:gd name="connsiteY11" fmla="*/ 378110 h 6858000"/>
              <a:gd name="connsiteX12" fmla="*/ 0 w 6096000"/>
              <a:gd name="connsiteY12" fmla="*/ 5677283 h 6858000"/>
              <a:gd name="connsiteX13" fmla="*/ 1 w 6096000"/>
              <a:gd name="connsiteY13" fmla="*/ 27271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96000" h="6858000">
                <a:moveTo>
                  <a:pt x="6096000" y="3571369"/>
                </a:moveTo>
                <a:lnTo>
                  <a:pt x="6096000" y="6521552"/>
                </a:lnTo>
                <a:lnTo>
                  <a:pt x="5708960" y="6858000"/>
                </a:lnTo>
                <a:lnTo>
                  <a:pt x="2315164" y="6858000"/>
                </a:lnTo>
                <a:close/>
                <a:moveTo>
                  <a:pt x="6096000" y="505199"/>
                </a:moveTo>
                <a:lnTo>
                  <a:pt x="6096000" y="3455383"/>
                </a:lnTo>
                <a:lnTo>
                  <a:pt x="2181737" y="6858000"/>
                </a:lnTo>
                <a:lnTo>
                  <a:pt x="1" y="6858000"/>
                </a:lnTo>
                <a:lnTo>
                  <a:pt x="0" y="5804370"/>
                </a:lnTo>
                <a:close/>
                <a:moveTo>
                  <a:pt x="3137169" y="0"/>
                </a:moveTo>
                <a:lnTo>
                  <a:pt x="6096000" y="0"/>
                </a:lnTo>
                <a:lnTo>
                  <a:pt x="6096000" y="378110"/>
                </a:lnTo>
                <a:lnTo>
                  <a:pt x="0" y="5677283"/>
                </a:lnTo>
                <a:lnTo>
                  <a:pt x="1" y="27271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753397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F474BF29-757D-1641-9DEE-36E2809C433E}"/>
              </a:ext>
            </a:extLst>
          </p:cNvPr>
          <p:cNvSpPr/>
          <p:nvPr userDrawn="1"/>
        </p:nvSpPr>
        <p:spPr>
          <a:xfrm>
            <a:off x="1283494" y="0"/>
            <a:ext cx="7860506" cy="5143500"/>
          </a:xfrm>
          <a:custGeom>
            <a:avLst/>
            <a:gdLst>
              <a:gd name="connsiteX0" fmla="*/ 7889226 w 10480235"/>
              <a:gd name="connsiteY0" fmla="*/ 0 h 6858000"/>
              <a:gd name="connsiteX1" fmla="*/ 10480235 w 10480235"/>
              <a:gd name="connsiteY1" fmla="*/ 0 h 6858000"/>
              <a:gd name="connsiteX2" fmla="*/ 10480235 w 10480235"/>
              <a:gd name="connsiteY2" fmla="*/ 4506496 h 6858000"/>
              <a:gd name="connsiteX3" fmla="*/ 7775139 w 10480235"/>
              <a:gd name="connsiteY3" fmla="*/ 6858000 h 6858000"/>
              <a:gd name="connsiteX4" fmla="*/ 0 w 10480235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80235" h="6858000">
                <a:moveTo>
                  <a:pt x="7889226" y="0"/>
                </a:moveTo>
                <a:lnTo>
                  <a:pt x="10480235" y="0"/>
                </a:lnTo>
                <a:lnTo>
                  <a:pt x="10480235" y="4506496"/>
                </a:lnTo>
                <a:lnTo>
                  <a:pt x="777513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4" name="Freeform: Shape 2">
            <a:extLst>
              <a:ext uri="{FF2B5EF4-FFF2-40B4-BE49-F238E27FC236}">
                <a16:creationId xmlns:a16="http://schemas.microsoft.com/office/drawing/2014/main" id="{EE7F51A5-38FC-2E4E-926B-54C29B28699D}"/>
              </a:ext>
            </a:extLst>
          </p:cNvPr>
          <p:cNvSpPr/>
          <p:nvPr userDrawn="1"/>
        </p:nvSpPr>
        <p:spPr>
          <a:xfrm>
            <a:off x="4632723" y="122635"/>
            <a:ext cx="2753915" cy="4783931"/>
          </a:xfrm>
          <a:custGeom>
            <a:avLst/>
            <a:gdLst>
              <a:gd name="connsiteX0" fmla="*/ 1537995 w 1537995"/>
              <a:gd name="connsiteY0" fmla="*/ 0 h 2671902"/>
              <a:gd name="connsiteX1" fmla="*/ 1537995 w 1537995"/>
              <a:gd name="connsiteY1" fmla="*/ 1334943 h 2671902"/>
              <a:gd name="connsiteX2" fmla="*/ 0 w 1537995"/>
              <a:gd name="connsiteY2" fmla="*/ 2671902 h 2671902"/>
              <a:gd name="connsiteX3" fmla="*/ 0 w 1537995"/>
              <a:gd name="connsiteY3" fmla="*/ 1336960 h 2671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7995" h="2671902">
                <a:moveTo>
                  <a:pt x="1537995" y="0"/>
                </a:moveTo>
                <a:lnTo>
                  <a:pt x="1537995" y="1334943"/>
                </a:lnTo>
                <a:lnTo>
                  <a:pt x="0" y="2671902"/>
                </a:lnTo>
                <a:lnTo>
                  <a:pt x="0" y="133696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5" name="Freeform: Shape 3">
            <a:extLst>
              <a:ext uri="{FF2B5EF4-FFF2-40B4-BE49-F238E27FC236}">
                <a16:creationId xmlns:a16="http://schemas.microsoft.com/office/drawing/2014/main" id="{493307A5-4EA9-B84A-A2E0-22A593E8939F}"/>
              </a:ext>
            </a:extLst>
          </p:cNvPr>
          <p:cNvSpPr/>
          <p:nvPr userDrawn="1"/>
        </p:nvSpPr>
        <p:spPr>
          <a:xfrm flipH="1" flipV="1">
            <a:off x="8243887" y="4361260"/>
            <a:ext cx="900113" cy="782240"/>
          </a:xfrm>
          <a:custGeom>
            <a:avLst/>
            <a:gdLst>
              <a:gd name="connsiteX0" fmla="*/ 0 w 2802115"/>
              <a:gd name="connsiteY0" fmla="*/ 0 h 2435841"/>
              <a:gd name="connsiteX1" fmla="*/ 2802115 w 2802115"/>
              <a:gd name="connsiteY1" fmla="*/ 0 h 2435841"/>
              <a:gd name="connsiteX2" fmla="*/ 0 w 2802115"/>
              <a:gd name="connsiteY2" fmla="*/ 2435841 h 24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15" h="2435841">
                <a:moveTo>
                  <a:pt x="0" y="0"/>
                </a:moveTo>
                <a:lnTo>
                  <a:pt x="2802115" y="0"/>
                </a:lnTo>
                <a:lnTo>
                  <a:pt x="0" y="24358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14900" y="0"/>
            <a:ext cx="4229100" cy="5143500"/>
          </a:xfrm>
          <a:custGeom>
            <a:avLst/>
            <a:gdLst>
              <a:gd name="connsiteX0" fmla="*/ 4057441 w 5638800"/>
              <a:gd name="connsiteY0" fmla="*/ 0 h 6858000"/>
              <a:gd name="connsiteX1" fmla="*/ 5638800 w 5638800"/>
              <a:gd name="connsiteY1" fmla="*/ 0 h 6858000"/>
              <a:gd name="connsiteX2" fmla="*/ 5638800 w 5638800"/>
              <a:gd name="connsiteY2" fmla="*/ 5384171 h 6858000"/>
              <a:gd name="connsiteX3" fmla="*/ 3943353 w 5638800"/>
              <a:gd name="connsiteY3" fmla="*/ 6858000 h 6858000"/>
              <a:gd name="connsiteX4" fmla="*/ 0 w 5638800"/>
              <a:gd name="connsiteY4" fmla="*/ 6858000 h 6858000"/>
              <a:gd name="connsiteX5" fmla="*/ 0 w 5638800"/>
              <a:gd name="connsiteY5" fmla="*/ 35270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38800" h="6858000">
                <a:moveTo>
                  <a:pt x="4057441" y="0"/>
                </a:moveTo>
                <a:lnTo>
                  <a:pt x="5638800" y="0"/>
                </a:lnTo>
                <a:lnTo>
                  <a:pt x="5638800" y="5384171"/>
                </a:lnTo>
                <a:lnTo>
                  <a:pt x="3943353" y="6858000"/>
                </a:lnTo>
                <a:lnTo>
                  <a:pt x="0" y="6858000"/>
                </a:lnTo>
                <a:lnTo>
                  <a:pt x="0" y="352708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4126472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ihandform 40">
            <a:extLst>
              <a:ext uri="{FF2B5EF4-FFF2-40B4-BE49-F238E27FC236}">
                <a16:creationId xmlns:a16="http://schemas.microsoft.com/office/drawing/2014/main" id="{4FD8F7DE-E750-604F-BADF-405A3F59988B}"/>
              </a:ext>
            </a:extLst>
          </p:cNvPr>
          <p:cNvSpPr/>
          <p:nvPr userDrawn="1"/>
        </p:nvSpPr>
        <p:spPr>
          <a:xfrm>
            <a:off x="4291888" y="0"/>
            <a:ext cx="4852112" cy="5143500"/>
          </a:xfrm>
          <a:custGeom>
            <a:avLst/>
            <a:gdLst>
              <a:gd name="connsiteX0" fmla="*/ 1792609 w 6469482"/>
              <a:gd name="connsiteY0" fmla="*/ 0 h 6858000"/>
              <a:gd name="connsiteX1" fmla="*/ 6469482 w 6469482"/>
              <a:gd name="connsiteY1" fmla="*/ 0 h 6858000"/>
              <a:gd name="connsiteX2" fmla="*/ 6469482 w 6469482"/>
              <a:gd name="connsiteY2" fmla="*/ 6858000 h 6858000"/>
              <a:gd name="connsiteX3" fmla="*/ 0 w 646948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9482" h="6858000">
                <a:moveTo>
                  <a:pt x="1792609" y="0"/>
                </a:moveTo>
                <a:lnTo>
                  <a:pt x="6469482" y="0"/>
                </a:lnTo>
                <a:lnTo>
                  <a:pt x="646948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A440BD9-80CE-FF4E-8331-3B2EBD2E95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1001" y="341545"/>
            <a:ext cx="517091" cy="540000"/>
          </a:xfrm>
          <a:prstGeom prst="rect">
            <a:avLst/>
          </a:prstGeom>
        </p:spPr>
      </p:pic>
      <p:sp>
        <p:nvSpPr>
          <p:cNvPr id="37" name="Bildplatzhalter 36">
            <a:extLst>
              <a:ext uri="{FF2B5EF4-FFF2-40B4-BE49-F238E27FC236}">
                <a16:creationId xmlns:a16="http://schemas.microsoft.com/office/drawing/2014/main" id="{F214D4C5-50C5-F045-B259-B9E01C5BFB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5636346" cy="5143500"/>
          </a:xfrm>
          <a:custGeom>
            <a:avLst/>
            <a:gdLst>
              <a:gd name="connsiteX0" fmla="*/ 0 w 7515128"/>
              <a:gd name="connsiteY0" fmla="*/ 0 h 6858000"/>
              <a:gd name="connsiteX1" fmla="*/ 7515128 w 7515128"/>
              <a:gd name="connsiteY1" fmla="*/ 0 h 6858000"/>
              <a:gd name="connsiteX2" fmla="*/ 5722518 w 7515128"/>
              <a:gd name="connsiteY2" fmla="*/ 6858000 h 6858000"/>
              <a:gd name="connsiteX3" fmla="*/ 0 w 751512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5128" h="6858000">
                <a:moveTo>
                  <a:pt x="0" y="0"/>
                </a:moveTo>
                <a:lnTo>
                  <a:pt x="7515128" y="0"/>
                </a:lnTo>
                <a:lnTo>
                  <a:pt x="572251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3AB3ADD-74C2-3A4E-A050-58B434F27B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3668" y="2242622"/>
            <a:ext cx="3621068" cy="1417174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defRPr sz="2700"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/>
              <a:t>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1730EB23-D200-9C4F-9246-E32703EB3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3669" y="3775031"/>
            <a:ext cx="3621068" cy="909778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01387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25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ihandform 40">
            <a:extLst>
              <a:ext uri="{FF2B5EF4-FFF2-40B4-BE49-F238E27FC236}">
                <a16:creationId xmlns:a16="http://schemas.microsoft.com/office/drawing/2014/main" id="{4FD8F7DE-E750-604F-BADF-405A3F59988B}"/>
              </a:ext>
            </a:extLst>
          </p:cNvPr>
          <p:cNvSpPr/>
          <p:nvPr userDrawn="1"/>
        </p:nvSpPr>
        <p:spPr>
          <a:xfrm>
            <a:off x="4291888" y="0"/>
            <a:ext cx="4852112" cy="5143500"/>
          </a:xfrm>
          <a:custGeom>
            <a:avLst/>
            <a:gdLst>
              <a:gd name="connsiteX0" fmla="*/ 1792609 w 6469482"/>
              <a:gd name="connsiteY0" fmla="*/ 0 h 6858000"/>
              <a:gd name="connsiteX1" fmla="*/ 6469482 w 6469482"/>
              <a:gd name="connsiteY1" fmla="*/ 0 h 6858000"/>
              <a:gd name="connsiteX2" fmla="*/ 6469482 w 6469482"/>
              <a:gd name="connsiteY2" fmla="*/ 6858000 h 6858000"/>
              <a:gd name="connsiteX3" fmla="*/ 0 w 646948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9482" h="6858000">
                <a:moveTo>
                  <a:pt x="1792609" y="0"/>
                </a:moveTo>
                <a:lnTo>
                  <a:pt x="6469482" y="0"/>
                </a:lnTo>
                <a:lnTo>
                  <a:pt x="646948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2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37" name="Bildplatzhalter 36">
            <a:extLst>
              <a:ext uri="{FF2B5EF4-FFF2-40B4-BE49-F238E27FC236}">
                <a16:creationId xmlns:a16="http://schemas.microsoft.com/office/drawing/2014/main" id="{F214D4C5-50C5-F045-B259-B9E01C5BFB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5636346" cy="5143500"/>
          </a:xfrm>
          <a:custGeom>
            <a:avLst/>
            <a:gdLst>
              <a:gd name="connsiteX0" fmla="*/ 0 w 7515128"/>
              <a:gd name="connsiteY0" fmla="*/ 0 h 6858000"/>
              <a:gd name="connsiteX1" fmla="*/ 7515128 w 7515128"/>
              <a:gd name="connsiteY1" fmla="*/ 0 h 6858000"/>
              <a:gd name="connsiteX2" fmla="*/ 5722518 w 7515128"/>
              <a:gd name="connsiteY2" fmla="*/ 6858000 h 6858000"/>
              <a:gd name="connsiteX3" fmla="*/ 0 w 751512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5128" h="6858000">
                <a:moveTo>
                  <a:pt x="0" y="0"/>
                </a:moveTo>
                <a:lnTo>
                  <a:pt x="7515128" y="0"/>
                </a:lnTo>
                <a:lnTo>
                  <a:pt x="572251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3AB3ADD-74C2-3A4E-A050-58B434F27B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3668" y="2242622"/>
            <a:ext cx="3621068" cy="1417174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/>
              <a:t>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1730EB23-D200-9C4F-9246-E32703EB3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3669" y="3775031"/>
            <a:ext cx="3621068" cy="909778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A6461A-AEBB-3247-824B-A7A409D42D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1001" y="341545"/>
            <a:ext cx="51709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678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ihandform 17">
            <a:extLst>
              <a:ext uri="{FF2B5EF4-FFF2-40B4-BE49-F238E27FC236}">
                <a16:creationId xmlns:a16="http://schemas.microsoft.com/office/drawing/2014/main" id="{9D947D21-AB51-A145-ACAC-303D69A7B8D3}"/>
              </a:ext>
            </a:extLst>
          </p:cNvPr>
          <p:cNvSpPr/>
          <p:nvPr userDrawn="1"/>
        </p:nvSpPr>
        <p:spPr>
          <a:xfrm flipV="1">
            <a:off x="606015" y="0"/>
            <a:ext cx="3765035" cy="5143500"/>
          </a:xfrm>
          <a:custGeom>
            <a:avLst/>
            <a:gdLst>
              <a:gd name="connsiteX0" fmla="*/ 0 w 5020046"/>
              <a:gd name="connsiteY0" fmla="*/ 6858000 h 6858000"/>
              <a:gd name="connsiteX1" fmla="*/ 4123741 w 5020046"/>
              <a:gd name="connsiteY1" fmla="*/ 6858000 h 6858000"/>
              <a:gd name="connsiteX2" fmla="*/ 5020046 w 5020046"/>
              <a:gd name="connsiteY2" fmla="*/ 3429000 h 6858000"/>
              <a:gd name="connsiteX3" fmla="*/ 4123741 w 5020046"/>
              <a:gd name="connsiteY3" fmla="*/ 0 h 6858000"/>
              <a:gd name="connsiteX4" fmla="*/ 0 w 5020046"/>
              <a:gd name="connsiteY4" fmla="*/ 0 h 6858000"/>
              <a:gd name="connsiteX5" fmla="*/ 896305 w 5020046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0046" h="6858000">
                <a:moveTo>
                  <a:pt x="0" y="6858000"/>
                </a:moveTo>
                <a:lnTo>
                  <a:pt x="4123741" y="6858000"/>
                </a:lnTo>
                <a:lnTo>
                  <a:pt x="5020046" y="3429000"/>
                </a:lnTo>
                <a:lnTo>
                  <a:pt x="4123741" y="0"/>
                </a:lnTo>
                <a:lnTo>
                  <a:pt x="0" y="0"/>
                </a:lnTo>
                <a:lnTo>
                  <a:pt x="896305" y="3429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85256E1-BDF6-3649-A550-72899A429B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13968" y="1817419"/>
            <a:ext cx="3621068" cy="625744"/>
          </a:xfrm>
        </p:spPr>
        <p:txBody>
          <a:bodyPr>
            <a:noAutofit/>
          </a:bodyPr>
          <a:lstStyle>
            <a:lvl1pPr algn="l">
              <a:defRPr sz="4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BA8FE0AD-2632-FC42-8A87-C0E229D776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3968" y="2571751"/>
            <a:ext cx="3621068" cy="1598159"/>
          </a:xfrm>
        </p:spPr>
        <p:txBody>
          <a:bodyPr>
            <a:normAutofit/>
          </a:bodyPr>
          <a:lstStyle>
            <a:lvl1pPr algn="l">
              <a:defRPr sz="2100" b="1" spc="225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ZWISCHENTITEL</a:t>
            </a:r>
          </a:p>
        </p:txBody>
      </p:sp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94745458-E0C1-894D-955D-A54257DAF2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88270" y="0"/>
            <a:ext cx="5455730" cy="5143500"/>
          </a:xfrm>
          <a:custGeom>
            <a:avLst/>
            <a:gdLst>
              <a:gd name="connsiteX0" fmla="*/ 0 w 7274307"/>
              <a:gd name="connsiteY0" fmla="*/ 0 h 6858000"/>
              <a:gd name="connsiteX1" fmla="*/ 3682297 w 7274307"/>
              <a:gd name="connsiteY1" fmla="*/ 0 h 6858000"/>
              <a:gd name="connsiteX2" fmla="*/ 6741872 w 7274307"/>
              <a:gd name="connsiteY2" fmla="*/ 0 h 6858000"/>
              <a:gd name="connsiteX3" fmla="*/ 7274307 w 7274307"/>
              <a:gd name="connsiteY3" fmla="*/ 0 h 6858000"/>
              <a:gd name="connsiteX4" fmla="*/ 7274307 w 7274307"/>
              <a:gd name="connsiteY4" fmla="*/ 6858000 h 6858000"/>
              <a:gd name="connsiteX5" fmla="*/ 3682297 w 7274307"/>
              <a:gd name="connsiteY5" fmla="*/ 6858000 h 6858000"/>
              <a:gd name="connsiteX6" fmla="*/ 3682297 w 7274307"/>
              <a:gd name="connsiteY6" fmla="*/ 6857999 h 6858000"/>
              <a:gd name="connsiteX7" fmla="*/ 1 w 7274307"/>
              <a:gd name="connsiteY7" fmla="*/ 6857999 h 6858000"/>
              <a:gd name="connsiteX8" fmla="*/ 896305 w 7274307"/>
              <a:gd name="connsiteY8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4307" h="6858000">
                <a:moveTo>
                  <a:pt x="0" y="0"/>
                </a:moveTo>
                <a:lnTo>
                  <a:pt x="3682297" y="0"/>
                </a:lnTo>
                <a:lnTo>
                  <a:pt x="6741872" y="0"/>
                </a:lnTo>
                <a:lnTo>
                  <a:pt x="7274307" y="0"/>
                </a:lnTo>
                <a:lnTo>
                  <a:pt x="7274307" y="6858000"/>
                </a:lnTo>
                <a:lnTo>
                  <a:pt x="3682297" y="6858000"/>
                </a:lnTo>
                <a:lnTo>
                  <a:pt x="3682297" y="6857999"/>
                </a:lnTo>
                <a:lnTo>
                  <a:pt x="1" y="6857999"/>
                </a:lnTo>
                <a:lnTo>
                  <a:pt x="896305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97744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ihandform 17">
            <a:extLst>
              <a:ext uri="{FF2B5EF4-FFF2-40B4-BE49-F238E27FC236}">
                <a16:creationId xmlns:a16="http://schemas.microsoft.com/office/drawing/2014/main" id="{9D947D21-AB51-A145-ACAC-303D69A7B8D3}"/>
              </a:ext>
            </a:extLst>
          </p:cNvPr>
          <p:cNvSpPr/>
          <p:nvPr userDrawn="1"/>
        </p:nvSpPr>
        <p:spPr>
          <a:xfrm flipV="1">
            <a:off x="606015" y="0"/>
            <a:ext cx="3765035" cy="5143500"/>
          </a:xfrm>
          <a:custGeom>
            <a:avLst/>
            <a:gdLst>
              <a:gd name="connsiteX0" fmla="*/ 0 w 5020046"/>
              <a:gd name="connsiteY0" fmla="*/ 6858000 h 6858000"/>
              <a:gd name="connsiteX1" fmla="*/ 4123741 w 5020046"/>
              <a:gd name="connsiteY1" fmla="*/ 6858000 h 6858000"/>
              <a:gd name="connsiteX2" fmla="*/ 5020046 w 5020046"/>
              <a:gd name="connsiteY2" fmla="*/ 3429000 h 6858000"/>
              <a:gd name="connsiteX3" fmla="*/ 4123741 w 5020046"/>
              <a:gd name="connsiteY3" fmla="*/ 0 h 6858000"/>
              <a:gd name="connsiteX4" fmla="*/ 0 w 5020046"/>
              <a:gd name="connsiteY4" fmla="*/ 0 h 6858000"/>
              <a:gd name="connsiteX5" fmla="*/ 896305 w 5020046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0046" h="6858000">
                <a:moveTo>
                  <a:pt x="0" y="6858000"/>
                </a:moveTo>
                <a:lnTo>
                  <a:pt x="4123741" y="6858000"/>
                </a:lnTo>
                <a:lnTo>
                  <a:pt x="5020046" y="3429000"/>
                </a:lnTo>
                <a:lnTo>
                  <a:pt x="4123741" y="0"/>
                </a:lnTo>
                <a:lnTo>
                  <a:pt x="0" y="0"/>
                </a:lnTo>
                <a:lnTo>
                  <a:pt x="896305" y="3429000"/>
                </a:lnTo>
                <a:close/>
              </a:path>
            </a:pathLst>
          </a:custGeom>
          <a:solidFill>
            <a:srgbClr val="E2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85256E1-BDF6-3649-A550-72899A429B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13968" y="1817419"/>
            <a:ext cx="3621068" cy="625744"/>
          </a:xfrm>
        </p:spPr>
        <p:txBody>
          <a:bodyPr>
            <a:noAutofit/>
          </a:bodyPr>
          <a:lstStyle>
            <a:lvl1pPr algn="l">
              <a:defRPr sz="4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BA8FE0AD-2632-FC42-8A87-C0E229D776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3968" y="2571751"/>
            <a:ext cx="3621068" cy="1598159"/>
          </a:xfrm>
        </p:spPr>
        <p:txBody>
          <a:bodyPr>
            <a:normAutofit/>
          </a:bodyPr>
          <a:lstStyle>
            <a:lvl1pPr algn="l">
              <a:defRPr sz="2100" b="1" spc="225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ZWISCHENTITEL</a:t>
            </a:r>
          </a:p>
        </p:txBody>
      </p:sp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94745458-E0C1-894D-955D-A54257DAF2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88270" y="0"/>
            <a:ext cx="5455730" cy="5143500"/>
          </a:xfrm>
          <a:custGeom>
            <a:avLst/>
            <a:gdLst>
              <a:gd name="connsiteX0" fmla="*/ 0 w 7274307"/>
              <a:gd name="connsiteY0" fmla="*/ 0 h 6858000"/>
              <a:gd name="connsiteX1" fmla="*/ 3682297 w 7274307"/>
              <a:gd name="connsiteY1" fmla="*/ 0 h 6858000"/>
              <a:gd name="connsiteX2" fmla="*/ 6741872 w 7274307"/>
              <a:gd name="connsiteY2" fmla="*/ 0 h 6858000"/>
              <a:gd name="connsiteX3" fmla="*/ 7274307 w 7274307"/>
              <a:gd name="connsiteY3" fmla="*/ 0 h 6858000"/>
              <a:gd name="connsiteX4" fmla="*/ 7274307 w 7274307"/>
              <a:gd name="connsiteY4" fmla="*/ 6858000 h 6858000"/>
              <a:gd name="connsiteX5" fmla="*/ 3682297 w 7274307"/>
              <a:gd name="connsiteY5" fmla="*/ 6858000 h 6858000"/>
              <a:gd name="connsiteX6" fmla="*/ 3682297 w 7274307"/>
              <a:gd name="connsiteY6" fmla="*/ 6857999 h 6858000"/>
              <a:gd name="connsiteX7" fmla="*/ 1 w 7274307"/>
              <a:gd name="connsiteY7" fmla="*/ 6857999 h 6858000"/>
              <a:gd name="connsiteX8" fmla="*/ 896305 w 7274307"/>
              <a:gd name="connsiteY8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4307" h="6858000">
                <a:moveTo>
                  <a:pt x="0" y="0"/>
                </a:moveTo>
                <a:lnTo>
                  <a:pt x="3682297" y="0"/>
                </a:lnTo>
                <a:lnTo>
                  <a:pt x="6741872" y="0"/>
                </a:lnTo>
                <a:lnTo>
                  <a:pt x="7274307" y="0"/>
                </a:lnTo>
                <a:lnTo>
                  <a:pt x="7274307" y="6858000"/>
                </a:lnTo>
                <a:lnTo>
                  <a:pt x="3682297" y="6858000"/>
                </a:lnTo>
                <a:lnTo>
                  <a:pt x="3682297" y="6857999"/>
                </a:lnTo>
                <a:lnTo>
                  <a:pt x="1" y="6857999"/>
                </a:lnTo>
                <a:lnTo>
                  <a:pt x="896305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90058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ihandform 17">
            <a:extLst>
              <a:ext uri="{FF2B5EF4-FFF2-40B4-BE49-F238E27FC236}">
                <a16:creationId xmlns:a16="http://schemas.microsoft.com/office/drawing/2014/main" id="{9D947D21-AB51-A145-ACAC-303D69A7B8D3}"/>
              </a:ext>
            </a:extLst>
          </p:cNvPr>
          <p:cNvSpPr/>
          <p:nvPr userDrawn="1"/>
        </p:nvSpPr>
        <p:spPr>
          <a:xfrm flipH="1" flipV="1">
            <a:off x="4777768" y="0"/>
            <a:ext cx="3765035" cy="5143500"/>
          </a:xfrm>
          <a:custGeom>
            <a:avLst/>
            <a:gdLst>
              <a:gd name="connsiteX0" fmla="*/ 0 w 5020046"/>
              <a:gd name="connsiteY0" fmla="*/ 6858000 h 6858000"/>
              <a:gd name="connsiteX1" fmla="*/ 4123741 w 5020046"/>
              <a:gd name="connsiteY1" fmla="*/ 6858000 h 6858000"/>
              <a:gd name="connsiteX2" fmla="*/ 5020046 w 5020046"/>
              <a:gd name="connsiteY2" fmla="*/ 3429000 h 6858000"/>
              <a:gd name="connsiteX3" fmla="*/ 4123741 w 5020046"/>
              <a:gd name="connsiteY3" fmla="*/ 0 h 6858000"/>
              <a:gd name="connsiteX4" fmla="*/ 0 w 5020046"/>
              <a:gd name="connsiteY4" fmla="*/ 0 h 6858000"/>
              <a:gd name="connsiteX5" fmla="*/ 896305 w 5020046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0046" h="6858000">
                <a:moveTo>
                  <a:pt x="0" y="6858000"/>
                </a:moveTo>
                <a:lnTo>
                  <a:pt x="4123741" y="6858000"/>
                </a:lnTo>
                <a:lnTo>
                  <a:pt x="5020046" y="3429000"/>
                </a:lnTo>
                <a:lnTo>
                  <a:pt x="4123741" y="0"/>
                </a:lnTo>
                <a:lnTo>
                  <a:pt x="0" y="0"/>
                </a:lnTo>
                <a:lnTo>
                  <a:pt x="896305" y="3429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94745458-E0C1-894D-955D-A54257DAF2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1" y="0"/>
            <a:ext cx="5455730" cy="5143500"/>
          </a:xfrm>
          <a:custGeom>
            <a:avLst/>
            <a:gdLst>
              <a:gd name="connsiteX0" fmla="*/ 0 w 7274307"/>
              <a:gd name="connsiteY0" fmla="*/ 0 h 6858000"/>
              <a:gd name="connsiteX1" fmla="*/ 3682297 w 7274307"/>
              <a:gd name="connsiteY1" fmla="*/ 0 h 6858000"/>
              <a:gd name="connsiteX2" fmla="*/ 6741872 w 7274307"/>
              <a:gd name="connsiteY2" fmla="*/ 0 h 6858000"/>
              <a:gd name="connsiteX3" fmla="*/ 7274307 w 7274307"/>
              <a:gd name="connsiteY3" fmla="*/ 0 h 6858000"/>
              <a:gd name="connsiteX4" fmla="*/ 7274307 w 7274307"/>
              <a:gd name="connsiteY4" fmla="*/ 6858000 h 6858000"/>
              <a:gd name="connsiteX5" fmla="*/ 3682297 w 7274307"/>
              <a:gd name="connsiteY5" fmla="*/ 6858000 h 6858000"/>
              <a:gd name="connsiteX6" fmla="*/ 3682297 w 7274307"/>
              <a:gd name="connsiteY6" fmla="*/ 6857999 h 6858000"/>
              <a:gd name="connsiteX7" fmla="*/ 1 w 7274307"/>
              <a:gd name="connsiteY7" fmla="*/ 6857999 h 6858000"/>
              <a:gd name="connsiteX8" fmla="*/ 896305 w 7274307"/>
              <a:gd name="connsiteY8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4307" h="6858000">
                <a:moveTo>
                  <a:pt x="0" y="0"/>
                </a:moveTo>
                <a:lnTo>
                  <a:pt x="3682297" y="0"/>
                </a:lnTo>
                <a:lnTo>
                  <a:pt x="6741872" y="0"/>
                </a:lnTo>
                <a:lnTo>
                  <a:pt x="7274307" y="0"/>
                </a:lnTo>
                <a:lnTo>
                  <a:pt x="7274307" y="6858000"/>
                </a:lnTo>
                <a:lnTo>
                  <a:pt x="3682297" y="6858000"/>
                </a:lnTo>
                <a:lnTo>
                  <a:pt x="3682297" y="6857999"/>
                </a:lnTo>
                <a:lnTo>
                  <a:pt x="1" y="6857999"/>
                </a:lnTo>
                <a:lnTo>
                  <a:pt x="896305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85256E1-BDF6-3649-A550-72899A429B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77816" y="1817419"/>
            <a:ext cx="3621068" cy="625744"/>
          </a:xfrm>
        </p:spPr>
        <p:txBody>
          <a:bodyPr>
            <a:noAutofit/>
          </a:bodyPr>
          <a:lstStyle>
            <a:lvl1pPr algn="l">
              <a:defRPr sz="4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02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BA8FE0AD-2632-FC42-8A87-C0E229D776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77816" y="2571751"/>
            <a:ext cx="3621068" cy="1426709"/>
          </a:xfrm>
        </p:spPr>
        <p:txBody>
          <a:bodyPr>
            <a:normAutofit/>
          </a:bodyPr>
          <a:lstStyle>
            <a:lvl1pPr algn="l">
              <a:defRPr sz="2100" b="1" spc="225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ZWISCHENTITEL</a:t>
            </a:r>
          </a:p>
        </p:txBody>
      </p:sp>
    </p:spTree>
    <p:extLst>
      <p:ext uri="{BB962C8B-B14F-4D97-AF65-F5344CB8AC3E}">
        <p14:creationId xmlns:p14="http://schemas.microsoft.com/office/powerpoint/2010/main" val="2408781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1531167"/>
            <a:ext cx="2880320" cy="3612335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96456" y="2643758"/>
            <a:ext cx="8280000" cy="864000"/>
          </a:xfrm>
        </p:spPr>
        <p:txBody>
          <a:bodyPr lIns="0" rIns="0">
            <a:noAutofit/>
          </a:bodyPr>
          <a:lstStyle>
            <a:lvl1pPr marL="0" indent="0" algn="l">
              <a:buNone/>
              <a:defRPr sz="60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z="7000">
                <a:latin typeface="Arial" panose="020B0604020202020204" pitchFamily="34" charset="0"/>
                <a:cs typeface="Arial" panose="020B0604020202020204" pitchFamily="34" charset="0"/>
              </a:rPr>
              <a:t>Titel</a:t>
            </a:r>
            <a:endParaRPr lang="de-CH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538" y="4587976"/>
            <a:ext cx="3133350" cy="39624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32569" y="267494"/>
            <a:ext cx="6299675" cy="707886"/>
          </a:xfrm>
          <a:prstGeom prst="rect">
            <a:avLst/>
          </a:prstGeom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  <a:t>Schweizerischer Turnverband</a:t>
            </a:r>
            <a:b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Fédération</a:t>
            </a:r>
            <a: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suisse</a:t>
            </a:r>
            <a: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gymnastique</a:t>
            </a:r>
            <a:b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Federazione</a:t>
            </a:r>
            <a: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svizzera</a:t>
            </a:r>
            <a:r>
              <a:rPr lang="de-DE" sz="1600" baseline="3000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de-DE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ginnastica</a:t>
            </a:r>
            <a:br>
              <a:rPr lang="de-DE" sz="1400" baseline="300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5887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80F697DC-B82C-144B-A4ED-6CCCBB0ADE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79641" y="0"/>
            <a:ext cx="4864359" cy="5143500"/>
          </a:xfrm>
          <a:custGeom>
            <a:avLst/>
            <a:gdLst>
              <a:gd name="connsiteX0" fmla="*/ 0 w 6485812"/>
              <a:gd name="connsiteY0" fmla="*/ 0 h 6858000"/>
              <a:gd name="connsiteX1" fmla="*/ 4303226 w 6485812"/>
              <a:gd name="connsiteY1" fmla="*/ 0 h 6858000"/>
              <a:gd name="connsiteX2" fmla="*/ 6469484 w 6485812"/>
              <a:gd name="connsiteY2" fmla="*/ 0 h 6858000"/>
              <a:gd name="connsiteX3" fmla="*/ 6485812 w 6485812"/>
              <a:gd name="connsiteY3" fmla="*/ 0 h 6858000"/>
              <a:gd name="connsiteX4" fmla="*/ 6485812 w 6485812"/>
              <a:gd name="connsiteY4" fmla="*/ 6857999 h 6858000"/>
              <a:gd name="connsiteX5" fmla="*/ 6469484 w 6485812"/>
              <a:gd name="connsiteY5" fmla="*/ 6857999 h 6858000"/>
              <a:gd name="connsiteX6" fmla="*/ 6469484 w 6485812"/>
              <a:gd name="connsiteY6" fmla="*/ 6858000 h 6858000"/>
              <a:gd name="connsiteX7" fmla="*/ 1792610 w 648581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85812" h="6858000">
                <a:moveTo>
                  <a:pt x="0" y="0"/>
                </a:moveTo>
                <a:lnTo>
                  <a:pt x="4303226" y="0"/>
                </a:lnTo>
                <a:lnTo>
                  <a:pt x="6469484" y="0"/>
                </a:lnTo>
                <a:lnTo>
                  <a:pt x="6485812" y="0"/>
                </a:lnTo>
                <a:lnTo>
                  <a:pt x="6485812" y="6857999"/>
                </a:lnTo>
                <a:lnTo>
                  <a:pt x="6469484" y="6857999"/>
                </a:lnTo>
                <a:lnTo>
                  <a:pt x="6469484" y="6858000"/>
                </a:lnTo>
                <a:lnTo>
                  <a:pt x="17926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7" name="Freihandform 6">
            <a:extLst>
              <a:ext uri="{FF2B5EF4-FFF2-40B4-BE49-F238E27FC236}">
                <a16:creationId xmlns:a16="http://schemas.microsoft.com/office/drawing/2014/main" id="{133F442B-54DA-E144-9506-CB3954764F94}"/>
              </a:ext>
            </a:extLst>
          </p:cNvPr>
          <p:cNvSpPr/>
          <p:nvPr userDrawn="1"/>
        </p:nvSpPr>
        <p:spPr>
          <a:xfrm>
            <a:off x="1" y="0"/>
            <a:ext cx="5636345" cy="5143500"/>
          </a:xfrm>
          <a:custGeom>
            <a:avLst/>
            <a:gdLst>
              <a:gd name="connsiteX0" fmla="*/ 0 w 7515127"/>
              <a:gd name="connsiteY0" fmla="*/ 0 h 6858000"/>
              <a:gd name="connsiteX1" fmla="*/ 745402 w 7515127"/>
              <a:gd name="connsiteY1" fmla="*/ 0 h 6858000"/>
              <a:gd name="connsiteX2" fmla="*/ 4178461 w 7515127"/>
              <a:gd name="connsiteY2" fmla="*/ 0 h 6858000"/>
              <a:gd name="connsiteX3" fmla="*/ 4352081 w 7515127"/>
              <a:gd name="connsiteY3" fmla="*/ 0 h 6858000"/>
              <a:gd name="connsiteX4" fmla="*/ 5722517 w 7515127"/>
              <a:gd name="connsiteY4" fmla="*/ 0 h 6858000"/>
              <a:gd name="connsiteX5" fmla="*/ 7515127 w 7515127"/>
              <a:gd name="connsiteY5" fmla="*/ 6858000 h 6858000"/>
              <a:gd name="connsiteX6" fmla="*/ 4352081 w 7515127"/>
              <a:gd name="connsiteY6" fmla="*/ 6858000 h 6858000"/>
              <a:gd name="connsiteX7" fmla="*/ 4178461 w 7515127"/>
              <a:gd name="connsiteY7" fmla="*/ 6858000 h 6858000"/>
              <a:gd name="connsiteX8" fmla="*/ 2538012 w 7515127"/>
              <a:gd name="connsiteY8" fmla="*/ 6858000 h 6858000"/>
              <a:gd name="connsiteX9" fmla="*/ 0 w 7515127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15127" h="6858000">
                <a:moveTo>
                  <a:pt x="0" y="0"/>
                </a:moveTo>
                <a:lnTo>
                  <a:pt x="745402" y="0"/>
                </a:lnTo>
                <a:lnTo>
                  <a:pt x="4178461" y="0"/>
                </a:lnTo>
                <a:lnTo>
                  <a:pt x="4352081" y="0"/>
                </a:lnTo>
                <a:lnTo>
                  <a:pt x="5722517" y="0"/>
                </a:lnTo>
                <a:lnTo>
                  <a:pt x="7515127" y="6858000"/>
                </a:lnTo>
                <a:lnTo>
                  <a:pt x="4352081" y="6858000"/>
                </a:lnTo>
                <a:lnTo>
                  <a:pt x="4178461" y="6858000"/>
                </a:lnTo>
                <a:lnTo>
                  <a:pt x="2538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5" name="Titelplatzhalter 1">
            <a:extLst>
              <a:ext uri="{FF2B5EF4-FFF2-40B4-BE49-F238E27FC236}">
                <a16:creationId xmlns:a16="http://schemas.microsoft.com/office/drawing/2014/main" id="{7D22A993-49AC-3F4A-8364-65098201F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265" y="412558"/>
            <a:ext cx="3609493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/>
            </a:lvl1pPr>
          </a:lstStyle>
          <a:p>
            <a:r>
              <a:rPr lang="de-DE"/>
              <a:t>MASTERTITEL-FORMAT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B0B35C0-E8D8-D545-9720-CFFB68099B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264" y="1806290"/>
            <a:ext cx="3609493" cy="28788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431314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80F697DC-B82C-144B-A4ED-6CCCBB0ADE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79641" y="0"/>
            <a:ext cx="4864359" cy="5143500"/>
          </a:xfrm>
          <a:custGeom>
            <a:avLst/>
            <a:gdLst>
              <a:gd name="connsiteX0" fmla="*/ 0 w 6485812"/>
              <a:gd name="connsiteY0" fmla="*/ 0 h 6858000"/>
              <a:gd name="connsiteX1" fmla="*/ 4303226 w 6485812"/>
              <a:gd name="connsiteY1" fmla="*/ 0 h 6858000"/>
              <a:gd name="connsiteX2" fmla="*/ 6469484 w 6485812"/>
              <a:gd name="connsiteY2" fmla="*/ 0 h 6858000"/>
              <a:gd name="connsiteX3" fmla="*/ 6485812 w 6485812"/>
              <a:gd name="connsiteY3" fmla="*/ 0 h 6858000"/>
              <a:gd name="connsiteX4" fmla="*/ 6485812 w 6485812"/>
              <a:gd name="connsiteY4" fmla="*/ 6857999 h 6858000"/>
              <a:gd name="connsiteX5" fmla="*/ 6469484 w 6485812"/>
              <a:gd name="connsiteY5" fmla="*/ 6857999 h 6858000"/>
              <a:gd name="connsiteX6" fmla="*/ 6469484 w 6485812"/>
              <a:gd name="connsiteY6" fmla="*/ 6858000 h 6858000"/>
              <a:gd name="connsiteX7" fmla="*/ 1792610 w 648581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85812" h="6858000">
                <a:moveTo>
                  <a:pt x="0" y="0"/>
                </a:moveTo>
                <a:lnTo>
                  <a:pt x="4303226" y="0"/>
                </a:lnTo>
                <a:lnTo>
                  <a:pt x="6469484" y="0"/>
                </a:lnTo>
                <a:lnTo>
                  <a:pt x="6485812" y="0"/>
                </a:lnTo>
                <a:lnTo>
                  <a:pt x="6485812" y="6857999"/>
                </a:lnTo>
                <a:lnTo>
                  <a:pt x="6469484" y="6857999"/>
                </a:lnTo>
                <a:lnTo>
                  <a:pt x="6469484" y="6858000"/>
                </a:lnTo>
                <a:lnTo>
                  <a:pt x="17926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7" name="Freihandform 6">
            <a:extLst>
              <a:ext uri="{FF2B5EF4-FFF2-40B4-BE49-F238E27FC236}">
                <a16:creationId xmlns:a16="http://schemas.microsoft.com/office/drawing/2014/main" id="{133F442B-54DA-E144-9506-CB3954764F94}"/>
              </a:ext>
            </a:extLst>
          </p:cNvPr>
          <p:cNvSpPr/>
          <p:nvPr userDrawn="1"/>
        </p:nvSpPr>
        <p:spPr>
          <a:xfrm>
            <a:off x="1" y="0"/>
            <a:ext cx="5636345" cy="5143500"/>
          </a:xfrm>
          <a:custGeom>
            <a:avLst/>
            <a:gdLst>
              <a:gd name="connsiteX0" fmla="*/ 0 w 7515127"/>
              <a:gd name="connsiteY0" fmla="*/ 0 h 6858000"/>
              <a:gd name="connsiteX1" fmla="*/ 745402 w 7515127"/>
              <a:gd name="connsiteY1" fmla="*/ 0 h 6858000"/>
              <a:gd name="connsiteX2" fmla="*/ 4178461 w 7515127"/>
              <a:gd name="connsiteY2" fmla="*/ 0 h 6858000"/>
              <a:gd name="connsiteX3" fmla="*/ 4352081 w 7515127"/>
              <a:gd name="connsiteY3" fmla="*/ 0 h 6858000"/>
              <a:gd name="connsiteX4" fmla="*/ 5722517 w 7515127"/>
              <a:gd name="connsiteY4" fmla="*/ 0 h 6858000"/>
              <a:gd name="connsiteX5" fmla="*/ 7515127 w 7515127"/>
              <a:gd name="connsiteY5" fmla="*/ 6858000 h 6858000"/>
              <a:gd name="connsiteX6" fmla="*/ 4352081 w 7515127"/>
              <a:gd name="connsiteY6" fmla="*/ 6858000 h 6858000"/>
              <a:gd name="connsiteX7" fmla="*/ 4178461 w 7515127"/>
              <a:gd name="connsiteY7" fmla="*/ 6858000 h 6858000"/>
              <a:gd name="connsiteX8" fmla="*/ 2538012 w 7515127"/>
              <a:gd name="connsiteY8" fmla="*/ 6858000 h 6858000"/>
              <a:gd name="connsiteX9" fmla="*/ 0 w 7515127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15127" h="6858000">
                <a:moveTo>
                  <a:pt x="0" y="0"/>
                </a:moveTo>
                <a:lnTo>
                  <a:pt x="745402" y="0"/>
                </a:lnTo>
                <a:lnTo>
                  <a:pt x="4178461" y="0"/>
                </a:lnTo>
                <a:lnTo>
                  <a:pt x="4352081" y="0"/>
                </a:lnTo>
                <a:lnTo>
                  <a:pt x="5722517" y="0"/>
                </a:lnTo>
                <a:lnTo>
                  <a:pt x="7515127" y="6858000"/>
                </a:lnTo>
                <a:lnTo>
                  <a:pt x="4352081" y="6858000"/>
                </a:lnTo>
                <a:lnTo>
                  <a:pt x="4178461" y="6858000"/>
                </a:lnTo>
                <a:lnTo>
                  <a:pt x="2538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2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5" name="Titelplatzhalter 1">
            <a:extLst>
              <a:ext uri="{FF2B5EF4-FFF2-40B4-BE49-F238E27FC236}">
                <a16:creationId xmlns:a16="http://schemas.microsoft.com/office/drawing/2014/main" id="{7D22A993-49AC-3F4A-8364-65098201F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265" y="412558"/>
            <a:ext cx="3609493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MASTERTITEL-FORMAT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B0B35C0-E8D8-D545-9720-CFFB68099B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264" y="1806290"/>
            <a:ext cx="3609493" cy="28788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624031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E68C3DA4-73A8-FD48-9A1D-33695AFC52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264" y="412558"/>
            <a:ext cx="8185472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05EBA631-687C-0E40-8EB1-AC788FA7C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264" y="1806290"/>
            <a:ext cx="8185472" cy="2878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162943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D8D3CD45-C893-7B41-AC79-D3C049ED44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4571999" y="0"/>
            <a:ext cx="2965488" cy="5143500"/>
          </a:xfrm>
          <a:custGeom>
            <a:avLst/>
            <a:gdLst>
              <a:gd name="connsiteX0" fmla="*/ 1792609 w 3953984"/>
              <a:gd name="connsiteY0" fmla="*/ 0 h 6858000"/>
              <a:gd name="connsiteX1" fmla="*/ 3953984 w 3953984"/>
              <a:gd name="connsiteY1" fmla="*/ 0 h 6858000"/>
              <a:gd name="connsiteX2" fmla="*/ 3953984 w 3953984"/>
              <a:gd name="connsiteY2" fmla="*/ 6858000 h 6858000"/>
              <a:gd name="connsiteX3" fmla="*/ 0 w 39539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984" h="6858000">
                <a:moveTo>
                  <a:pt x="1792609" y="0"/>
                </a:moveTo>
                <a:lnTo>
                  <a:pt x="3953984" y="0"/>
                </a:lnTo>
                <a:lnTo>
                  <a:pt x="395398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15" name="Freihandform 14">
            <a:extLst>
              <a:ext uri="{FF2B5EF4-FFF2-40B4-BE49-F238E27FC236}">
                <a16:creationId xmlns:a16="http://schemas.microsoft.com/office/drawing/2014/main" id="{41FEEF15-12BE-8E46-9ECA-23536A835656}"/>
              </a:ext>
            </a:extLst>
          </p:cNvPr>
          <p:cNvSpPr/>
          <p:nvPr userDrawn="1"/>
        </p:nvSpPr>
        <p:spPr>
          <a:xfrm flipV="1">
            <a:off x="6193032" y="0"/>
            <a:ext cx="2950969" cy="5143500"/>
          </a:xfrm>
          <a:custGeom>
            <a:avLst/>
            <a:gdLst>
              <a:gd name="connsiteX0" fmla="*/ 3934625 w 3934625"/>
              <a:gd name="connsiteY0" fmla="*/ 6858000 h 6858000"/>
              <a:gd name="connsiteX1" fmla="*/ 0 w 3934625"/>
              <a:gd name="connsiteY1" fmla="*/ 6858000 h 6858000"/>
              <a:gd name="connsiteX2" fmla="*/ 1792609 w 3934625"/>
              <a:gd name="connsiteY2" fmla="*/ 0 h 6858000"/>
              <a:gd name="connsiteX3" fmla="*/ 3934625 w 393462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4625" h="6858000">
                <a:moveTo>
                  <a:pt x="3934625" y="6858000"/>
                </a:moveTo>
                <a:lnTo>
                  <a:pt x="0" y="6858000"/>
                </a:lnTo>
                <a:lnTo>
                  <a:pt x="1792609" y="0"/>
                </a:lnTo>
                <a:lnTo>
                  <a:pt x="3934625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25" name="Textplatzhalter 23">
            <a:extLst>
              <a:ext uri="{FF2B5EF4-FFF2-40B4-BE49-F238E27FC236}">
                <a16:creationId xmlns:a16="http://schemas.microsoft.com/office/drawing/2014/main" id="{C3F999A6-4472-E940-856E-A2A7555579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821" y="1806179"/>
            <a:ext cx="3612914" cy="28789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6" name="Titelplatzhalter 1">
            <a:extLst>
              <a:ext uri="{FF2B5EF4-FFF2-40B4-BE49-F238E27FC236}">
                <a16:creationId xmlns:a16="http://schemas.microsoft.com/office/drawing/2014/main" id="{7CC16043-C824-404A-856F-C4D666199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821" y="412558"/>
            <a:ext cx="361291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252110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D8D3CD45-C893-7B41-AC79-D3C049ED44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4571999" y="0"/>
            <a:ext cx="2965488" cy="5143500"/>
          </a:xfrm>
          <a:custGeom>
            <a:avLst/>
            <a:gdLst>
              <a:gd name="connsiteX0" fmla="*/ 1792609 w 3953984"/>
              <a:gd name="connsiteY0" fmla="*/ 0 h 6858000"/>
              <a:gd name="connsiteX1" fmla="*/ 3953984 w 3953984"/>
              <a:gd name="connsiteY1" fmla="*/ 0 h 6858000"/>
              <a:gd name="connsiteX2" fmla="*/ 3953984 w 3953984"/>
              <a:gd name="connsiteY2" fmla="*/ 6858000 h 6858000"/>
              <a:gd name="connsiteX3" fmla="*/ 0 w 39539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984" h="6858000">
                <a:moveTo>
                  <a:pt x="1792609" y="0"/>
                </a:moveTo>
                <a:lnTo>
                  <a:pt x="3953984" y="0"/>
                </a:lnTo>
                <a:lnTo>
                  <a:pt x="395398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15" name="Freihandform 14">
            <a:extLst>
              <a:ext uri="{FF2B5EF4-FFF2-40B4-BE49-F238E27FC236}">
                <a16:creationId xmlns:a16="http://schemas.microsoft.com/office/drawing/2014/main" id="{41FEEF15-12BE-8E46-9ECA-23536A835656}"/>
              </a:ext>
            </a:extLst>
          </p:cNvPr>
          <p:cNvSpPr/>
          <p:nvPr userDrawn="1"/>
        </p:nvSpPr>
        <p:spPr>
          <a:xfrm flipV="1">
            <a:off x="6193032" y="0"/>
            <a:ext cx="2950969" cy="5143500"/>
          </a:xfrm>
          <a:custGeom>
            <a:avLst/>
            <a:gdLst>
              <a:gd name="connsiteX0" fmla="*/ 3934625 w 3934625"/>
              <a:gd name="connsiteY0" fmla="*/ 6858000 h 6858000"/>
              <a:gd name="connsiteX1" fmla="*/ 0 w 3934625"/>
              <a:gd name="connsiteY1" fmla="*/ 6858000 h 6858000"/>
              <a:gd name="connsiteX2" fmla="*/ 1792609 w 3934625"/>
              <a:gd name="connsiteY2" fmla="*/ 0 h 6858000"/>
              <a:gd name="connsiteX3" fmla="*/ 3934625 w 393462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4625" h="6858000">
                <a:moveTo>
                  <a:pt x="3934625" y="6858000"/>
                </a:moveTo>
                <a:lnTo>
                  <a:pt x="0" y="6858000"/>
                </a:lnTo>
                <a:lnTo>
                  <a:pt x="1792609" y="0"/>
                </a:lnTo>
                <a:lnTo>
                  <a:pt x="3934625" y="0"/>
                </a:lnTo>
                <a:close/>
              </a:path>
            </a:pathLst>
          </a:custGeom>
          <a:solidFill>
            <a:srgbClr val="E2001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25" name="Textplatzhalter 23">
            <a:extLst>
              <a:ext uri="{FF2B5EF4-FFF2-40B4-BE49-F238E27FC236}">
                <a16:creationId xmlns:a16="http://schemas.microsoft.com/office/drawing/2014/main" id="{C3F999A6-4472-E940-856E-A2A7555579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821" y="1806179"/>
            <a:ext cx="3612914" cy="28789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6" name="Titelplatzhalter 1">
            <a:extLst>
              <a:ext uri="{FF2B5EF4-FFF2-40B4-BE49-F238E27FC236}">
                <a16:creationId xmlns:a16="http://schemas.microsoft.com/office/drawing/2014/main" id="{7CC16043-C824-404A-856F-C4D666199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821" y="412558"/>
            <a:ext cx="361291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315269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D8D3CD45-C893-7B41-AC79-D3C049ED44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06512" y="0"/>
            <a:ext cx="2965488" cy="5143500"/>
          </a:xfrm>
          <a:custGeom>
            <a:avLst/>
            <a:gdLst>
              <a:gd name="connsiteX0" fmla="*/ 1792609 w 3953984"/>
              <a:gd name="connsiteY0" fmla="*/ 0 h 6858000"/>
              <a:gd name="connsiteX1" fmla="*/ 3953984 w 3953984"/>
              <a:gd name="connsiteY1" fmla="*/ 0 h 6858000"/>
              <a:gd name="connsiteX2" fmla="*/ 3953984 w 3953984"/>
              <a:gd name="connsiteY2" fmla="*/ 6858000 h 6858000"/>
              <a:gd name="connsiteX3" fmla="*/ 0 w 39539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984" h="6858000">
                <a:moveTo>
                  <a:pt x="1792609" y="0"/>
                </a:moveTo>
                <a:lnTo>
                  <a:pt x="3953984" y="0"/>
                </a:lnTo>
                <a:lnTo>
                  <a:pt x="395398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15" name="Freihandform 14">
            <a:extLst>
              <a:ext uri="{FF2B5EF4-FFF2-40B4-BE49-F238E27FC236}">
                <a16:creationId xmlns:a16="http://schemas.microsoft.com/office/drawing/2014/main" id="{41FEEF15-12BE-8E46-9ECA-23536A835656}"/>
              </a:ext>
            </a:extLst>
          </p:cNvPr>
          <p:cNvSpPr/>
          <p:nvPr userDrawn="1"/>
        </p:nvSpPr>
        <p:spPr>
          <a:xfrm flipH="1" flipV="1">
            <a:off x="1" y="0"/>
            <a:ext cx="2950969" cy="5143500"/>
          </a:xfrm>
          <a:custGeom>
            <a:avLst/>
            <a:gdLst>
              <a:gd name="connsiteX0" fmla="*/ 3934625 w 3934625"/>
              <a:gd name="connsiteY0" fmla="*/ 6858000 h 6858000"/>
              <a:gd name="connsiteX1" fmla="*/ 0 w 3934625"/>
              <a:gd name="connsiteY1" fmla="*/ 6858000 h 6858000"/>
              <a:gd name="connsiteX2" fmla="*/ 1792609 w 3934625"/>
              <a:gd name="connsiteY2" fmla="*/ 0 h 6858000"/>
              <a:gd name="connsiteX3" fmla="*/ 3934625 w 393462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4625" h="6858000">
                <a:moveTo>
                  <a:pt x="3934625" y="6858000"/>
                </a:moveTo>
                <a:lnTo>
                  <a:pt x="0" y="6858000"/>
                </a:lnTo>
                <a:lnTo>
                  <a:pt x="1792609" y="0"/>
                </a:lnTo>
                <a:lnTo>
                  <a:pt x="39346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25" name="Textplatzhalter 23">
            <a:extLst>
              <a:ext uri="{FF2B5EF4-FFF2-40B4-BE49-F238E27FC236}">
                <a16:creationId xmlns:a16="http://schemas.microsoft.com/office/drawing/2014/main" id="{C3F999A6-4472-E940-856E-A2A7555579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51822" y="1806179"/>
            <a:ext cx="3612914" cy="28789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6" name="Titelplatzhalter 1">
            <a:extLst>
              <a:ext uri="{FF2B5EF4-FFF2-40B4-BE49-F238E27FC236}">
                <a16:creationId xmlns:a16="http://schemas.microsoft.com/office/drawing/2014/main" id="{7CC16043-C824-404A-856F-C4D666199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1821" y="412558"/>
            <a:ext cx="361291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53138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D8D3CD45-C893-7B41-AC79-D3C049ED44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06512" y="0"/>
            <a:ext cx="2965488" cy="5143500"/>
          </a:xfrm>
          <a:custGeom>
            <a:avLst/>
            <a:gdLst>
              <a:gd name="connsiteX0" fmla="*/ 1792609 w 3953984"/>
              <a:gd name="connsiteY0" fmla="*/ 0 h 6858000"/>
              <a:gd name="connsiteX1" fmla="*/ 3953984 w 3953984"/>
              <a:gd name="connsiteY1" fmla="*/ 0 h 6858000"/>
              <a:gd name="connsiteX2" fmla="*/ 3953984 w 3953984"/>
              <a:gd name="connsiteY2" fmla="*/ 6858000 h 6858000"/>
              <a:gd name="connsiteX3" fmla="*/ 0 w 39539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984" h="6858000">
                <a:moveTo>
                  <a:pt x="1792609" y="0"/>
                </a:moveTo>
                <a:lnTo>
                  <a:pt x="3953984" y="0"/>
                </a:lnTo>
                <a:lnTo>
                  <a:pt x="395398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15" name="Freihandform 14">
            <a:extLst>
              <a:ext uri="{FF2B5EF4-FFF2-40B4-BE49-F238E27FC236}">
                <a16:creationId xmlns:a16="http://schemas.microsoft.com/office/drawing/2014/main" id="{41FEEF15-12BE-8E46-9ECA-23536A835656}"/>
              </a:ext>
            </a:extLst>
          </p:cNvPr>
          <p:cNvSpPr/>
          <p:nvPr userDrawn="1"/>
        </p:nvSpPr>
        <p:spPr>
          <a:xfrm flipH="1" flipV="1">
            <a:off x="1" y="0"/>
            <a:ext cx="2950969" cy="5143500"/>
          </a:xfrm>
          <a:custGeom>
            <a:avLst/>
            <a:gdLst>
              <a:gd name="connsiteX0" fmla="*/ 3934625 w 3934625"/>
              <a:gd name="connsiteY0" fmla="*/ 6858000 h 6858000"/>
              <a:gd name="connsiteX1" fmla="*/ 0 w 3934625"/>
              <a:gd name="connsiteY1" fmla="*/ 6858000 h 6858000"/>
              <a:gd name="connsiteX2" fmla="*/ 1792609 w 3934625"/>
              <a:gd name="connsiteY2" fmla="*/ 0 h 6858000"/>
              <a:gd name="connsiteX3" fmla="*/ 3934625 w 393462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4625" h="6858000">
                <a:moveTo>
                  <a:pt x="3934625" y="6858000"/>
                </a:moveTo>
                <a:lnTo>
                  <a:pt x="0" y="6858000"/>
                </a:lnTo>
                <a:lnTo>
                  <a:pt x="1792609" y="0"/>
                </a:lnTo>
                <a:lnTo>
                  <a:pt x="3934625" y="0"/>
                </a:lnTo>
                <a:close/>
              </a:path>
            </a:pathLst>
          </a:custGeom>
          <a:solidFill>
            <a:srgbClr val="E2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25" name="Textplatzhalter 23">
            <a:extLst>
              <a:ext uri="{FF2B5EF4-FFF2-40B4-BE49-F238E27FC236}">
                <a16:creationId xmlns:a16="http://schemas.microsoft.com/office/drawing/2014/main" id="{C3F999A6-4472-E940-856E-A2A7555579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51822" y="1806179"/>
            <a:ext cx="3612914" cy="28789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6" name="Titelplatzhalter 1">
            <a:extLst>
              <a:ext uri="{FF2B5EF4-FFF2-40B4-BE49-F238E27FC236}">
                <a16:creationId xmlns:a16="http://schemas.microsoft.com/office/drawing/2014/main" id="{7CC16043-C824-404A-856F-C4D666199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1821" y="412558"/>
            <a:ext cx="361291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MASTERTITEL-FORMAT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52249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B11B89F-BD1A-9D40-93AF-CA4C81F94C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3999" cy="5143500"/>
          </a:xfrm>
        </p:spPr>
        <p:txBody>
          <a:bodyPr/>
          <a:lstStyle/>
          <a:p>
            <a:endParaRPr lang="de-DE"/>
          </a:p>
        </p:txBody>
      </p:sp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E68C3DA4-73A8-FD48-9A1D-33695AFC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65" y="412558"/>
            <a:ext cx="809757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Freihandform 9">
            <a:extLst>
              <a:ext uri="{FF2B5EF4-FFF2-40B4-BE49-F238E27FC236}">
                <a16:creationId xmlns:a16="http://schemas.microsoft.com/office/drawing/2014/main" id="{216E5A3C-242F-9746-8451-9F5410A18C03}"/>
              </a:ext>
            </a:extLst>
          </p:cNvPr>
          <p:cNvSpPr/>
          <p:nvPr userDrawn="1"/>
        </p:nvSpPr>
        <p:spPr>
          <a:xfrm>
            <a:off x="1" y="0"/>
            <a:ext cx="5636345" cy="5143500"/>
          </a:xfrm>
          <a:custGeom>
            <a:avLst/>
            <a:gdLst>
              <a:gd name="connsiteX0" fmla="*/ 0 w 7515127"/>
              <a:gd name="connsiteY0" fmla="*/ 0 h 6858000"/>
              <a:gd name="connsiteX1" fmla="*/ 745402 w 7515127"/>
              <a:gd name="connsiteY1" fmla="*/ 0 h 6858000"/>
              <a:gd name="connsiteX2" fmla="*/ 4178461 w 7515127"/>
              <a:gd name="connsiteY2" fmla="*/ 0 h 6858000"/>
              <a:gd name="connsiteX3" fmla="*/ 4352081 w 7515127"/>
              <a:gd name="connsiteY3" fmla="*/ 0 h 6858000"/>
              <a:gd name="connsiteX4" fmla="*/ 5722517 w 7515127"/>
              <a:gd name="connsiteY4" fmla="*/ 0 h 6858000"/>
              <a:gd name="connsiteX5" fmla="*/ 7515127 w 7515127"/>
              <a:gd name="connsiteY5" fmla="*/ 6858000 h 6858000"/>
              <a:gd name="connsiteX6" fmla="*/ 4352081 w 7515127"/>
              <a:gd name="connsiteY6" fmla="*/ 6858000 h 6858000"/>
              <a:gd name="connsiteX7" fmla="*/ 4178461 w 7515127"/>
              <a:gd name="connsiteY7" fmla="*/ 6858000 h 6858000"/>
              <a:gd name="connsiteX8" fmla="*/ 2538012 w 7515127"/>
              <a:gd name="connsiteY8" fmla="*/ 6858000 h 6858000"/>
              <a:gd name="connsiteX9" fmla="*/ 0 w 7515127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15127" h="6858000">
                <a:moveTo>
                  <a:pt x="0" y="0"/>
                </a:moveTo>
                <a:lnTo>
                  <a:pt x="745402" y="0"/>
                </a:lnTo>
                <a:lnTo>
                  <a:pt x="4178461" y="0"/>
                </a:lnTo>
                <a:lnTo>
                  <a:pt x="4352081" y="0"/>
                </a:lnTo>
                <a:lnTo>
                  <a:pt x="5722517" y="0"/>
                </a:lnTo>
                <a:lnTo>
                  <a:pt x="7515127" y="6858000"/>
                </a:lnTo>
                <a:lnTo>
                  <a:pt x="4352081" y="6858000"/>
                </a:lnTo>
                <a:lnTo>
                  <a:pt x="4178461" y="6858000"/>
                </a:lnTo>
                <a:lnTo>
                  <a:pt x="2538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3196955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8DB6B8-7367-4343-8D05-F564C27AC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38921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4CE6E708-69E2-0A49-8315-7D4BF3E237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91888" y="0"/>
            <a:ext cx="4852112" cy="5143500"/>
          </a:xfrm>
          <a:custGeom>
            <a:avLst/>
            <a:gdLst>
              <a:gd name="connsiteX0" fmla="*/ 1792609 w 6469482"/>
              <a:gd name="connsiteY0" fmla="*/ 0 h 6858000"/>
              <a:gd name="connsiteX1" fmla="*/ 6469482 w 6469482"/>
              <a:gd name="connsiteY1" fmla="*/ 0 h 6858000"/>
              <a:gd name="connsiteX2" fmla="*/ 6469482 w 6469482"/>
              <a:gd name="connsiteY2" fmla="*/ 6858000 h 6858000"/>
              <a:gd name="connsiteX3" fmla="*/ 0 w 646948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9482" h="6858000">
                <a:moveTo>
                  <a:pt x="1792609" y="0"/>
                </a:moveTo>
                <a:lnTo>
                  <a:pt x="6469482" y="0"/>
                </a:lnTo>
                <a:lnTo>
                  <a:pt x="646948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E68C3DA4-73A8-FD48-9A1D-33695AFC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65" y="412558"/>
            <a:ext cx="456440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6355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1531167"/>
            <a:ext cx="2880320" cy="361233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538" y="4587976"/>
            <a:ext cx="3133350" cy="396241"/>
          </a:xfrm>
          <a:prstGeom prst="rect">
            <a:avLst/>
          </a:prstGeom>
        </p:spPr>
      </p:pic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360000" y="1275607"/>
            <a:ext cx="8424000" cy="3096344"/>
          </a:xfrm>
        </p:spPr>
        <p:txBody>
          <a:bodyPr/>
          <a:lstStyle>
            <a:lvl1pPr marL="342900" indent="-3429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164328" cy="411582"/>
          </a:xfrm>
          <a:prstGeom prst="rect">
            <a:avLst/>
          </a:prstGeom>
        </p:spPr>
        <p:txBody>
          <a:bodyPr anchor="t"/>
          <a:lstStyle>
            <a:lvl1pPr algn="l">
              <a:defRPr sz="28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 cap="all" baseline="0">
                <a:solidFill>
                  <a:srgbClr val="E2001A"/>
                </a:solidFill>
              </a:rPr>
              <a:t>Überschrift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199861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63622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9752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8316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4403DA8-AAF6-8A4F-86CC-B9A35B845B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0" i="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1C381F5-6672-5842-A518-E17427DC31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Titel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B9E2206-F685-C54E-9DD5-A886097CE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 i="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/>
          </a:p>
        </p:txBody>
      </p:sp>
      <p:pic>
        <p:nvPicPr>
          <p:cNvPr id="11" name="Grafik 10" descr="Ein Bild, das Essen, Schild enthält.&#10;&#10;Automatisch generierte Beschreibung">
            <a:extLst>
              <a:ext uri="{FF2B5EF4-FFF2-40B4-BE49-F238E27FC236}">
                <a16:creationId xmlns:a16="http://schemas.microsoft.com/office/drawing/2014/main" id="{FF65812C-562F-9249-8AEC-AA882DC58E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4678" y="102394"/>
            <a:ext cx="1402773" cy="1169072"/>
          </a:xfrm>
          <a:prstGeom prst="rect">
            <a:avLst/>
          </a:prstGeom>
        </p:spPr>
      </p:pic>
      <p:sp>
        <p:nvSpPr>
          <p:cNvPr id="12" name="Title Placeholder 1"/>
          <p:cNvSpPr>
            <a:spLocks noGrp="1"/>
          </p:cNvSpPr>
          <p:nvPr>
            <p:ph type="title"/>
          </p:nvPr>
        </p:nvSpPr>
        <p:spPr bwMode="auto">
          <a:xfrm>
            <a:off x="498476" y="654844"/>
            <a:ext cx="6946202" cy="53459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title style</a:t>
            </a:r>
            <a:endParaRPr lang="de-DE"/>
          </a:p>
        </p:txBody>
      </p:sp>
      <p:sp>
        <p:nvSpPr>
          <p:cNvPr id="13" name="Inhaltsplatzhalter 2"/>
          <p:cNvSpPr>
            <a:spLocks noGrp="1"/>
          </p:cNvSpPr>
          <p:nvPr>
            <p:ph idx="1" hasCustomPrompt="1"/>
          </p:nvPr>
        </p:nvSpPr>
        <p:spPr>
          <a:xfrm>
            <a:off x="498476" y="1543125"/>
            <a:ext cx="8348975" cy="3159503"/>
          </a:xfrm>
        </p:spPr>
        <p:txBody>
          <a:bodyPr/>
          <a:lstStyle>
            <a:lvl1pPr>
              <a:defRPr sz="1800">
                <a:solidFill>
                  <a:srgbClr val="595959"/>
                </a:solidFill>
                <a:latin typeface="DINOT-Medium" panose="02000503030000020004" pitchFamily="50" charset="0"/>
              </a:defRPr>
            </a:lvl1pPr>
            <a:lvl2pPr>
              <a:defRPr sz="1350">
                <a:solidFill>
                  <a:srgbClr val="595959"/>
                </a:solidFill>
                <a:latin typeface="DINOT-Regular" panose="02000503030000020004" pitchFamily="50" charset="0"/>
              </a:defRPr>
            </a:lvl2pPr>
            <a:lvl3pPr>
              <a:defRPr sz="1350">
                <a:solidFill>
                  <a:srgbClr val="595959"/>
                </a:solidFill>
                <a:latin typeface="DINOT-Regular" panose="02000503030000020004" pitchFamily="50" charset="0"/>
              </a:defRPr>
            </a:lvl3pPr>
            <a:lvl4pPr>
              <a:defRPr sz="1350">
                <a:solidFill>
                  <a:srgbClr val="595959"/>
                </a:solidFill>
                <a:latin typeface="DINOT-Regular" panose="02000503030000020004" pitchFamily="50" charset="0"/>
              </a:defRPr>
            </a:lvl4pPr>
            <a:lvl5pPr>
              <a:defRPr sz="1350">
                <a:solidFill>
                  <a:srgbClr val="595959"/>
                </a:solidFill>
                <a:latin typeface="DINOT-Regular" panose="02000503030000020004" pitchFamily="50" charset="0"/>
              </a:defRPr>
            </a:lvl5pPr>
          </a:lstStyle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023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Essen, Schild enthält.&#10;&#10;Automatisch generierte Beschreibung">
            <a:extLst>
              <a:ext uri="{FF2B5EF4-FFF2-40B4-BE49-F238E27FC236}">
                <a16:creationId xmlns:a16="http://schemas.microsoft.com/office/drawing/2014/main" id="{FF65812C-562F-9249-8AEC-AA882DC58E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4678" y="102394"/>
            <a:ext cx="1402773" cy="1169072"/>
          </a:xfrm>
          <a:prstGeom prst="rect">
            <a:avLst/>
          </a:prstGeom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498476" y="654844"/>
            <a:ext cx="6946202" cy="53459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title style</a:t>
            </a:r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498476" y="1366839"/>
            <a:ext cx="8206986" cy="3227785"/>
          </a:xfrm>
        </p:spPr>
        <p:txBody>
          <a:bodyPr/>
          <a:lstStyle>
            <a:lvl1pPr>
              <a:defRPr sz="1800">
                <a:solidFill>
                  <a:srgbClr val="595959"/>
                </a:solidFill>
                <a:latin typeface="DINOT-Medium" panose="02000503030000020004" pitchFamily="50" charset="0"/>
              </a:defRPr>
            </a:lvl1pPr>
            <a:lvl2pPr>
              <a:defRPr sz="1350">
                <a:solidFill>
                  <a:srgbClr val="595959"/>
                </a:solidFill>
                <a:latin typeface="DINOT-Regular" panose="02000503030000020004" pitchFamily="50" charset="0"/>
              </a:defRPr>
            </a:lvl2pPr>
            <a:lvl3pPr>
              <a:defRPr sz="1350">
                <a:solidFill>
                  <a:srgbClr val="595959"/>
                </a:solidFill>
                <a:latin typeface="DINOT-Regular" panose="02000503030000020004" pitchFamily="50" charset="0"/>
              </a:defRPr>
            </a:lvl3pPr>
            <a:lvl4pPr>
              <a:defRPr sz="1350">
                <a:solidFill>
                  <a:srgbClr val="595959"/>
                </a:solidFill>
                <a:latin typeface="DINOT-Regular" panose="02000503030000020004" pitchFamily="50" charset="0"/>
              </a:defRPr>
            </a:lvl4pPr>
            <a:lvl5pPr>
              <a:defRPr sz="1350">
                <a:solidFill>
                  <a:srgbClr val="595959"/>
                </a:solidFill>
                <a:latin typeface="DINOT-Regular" panose="02000503030000020004" pitchFamily="50" charset="0"/>
              </a:defRPr>
            </a:lvl5pPr>
          </a:lstStyle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730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9546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2">
            <a:extLst>
              <a:ext uri="{FF2B5EF4-FFF2-40B4-BE49-F238E27FC236}">
                <a16:creationId xmlns:a16="http://schemas.microsoft.com/office/drawing/2014/main" id="{BA716ABE-A1C4-FE4C-A2F5-B8B1AD649F0C}"/>
              </a:ext>
            </a:extLst>
          </p:cNvPr>
          <p:cNvSpPr/>
          <p:nvPr userDrawn="1"/>
        </p:nvSpPr>
        <p:spPr>
          <a:xfrm>
            <a:off x="0" y="0"/>
            <a:ext cx="1314450" cy="1143000"/>
          </a:xfrm>
          <a:custGeom>
            <a:avLst/>
            <a:gdLst>
              <a:gd name="connsiteX0" fmla="*/ 0 w 2802115"/>
              <a:gd name="connsiteY0" fmla="*/ 0 h 2435841"/>
              <a:gd name="connsiteX1" fmla="*/ 2802115 w 2802115"/>
              <a:gd name="connsiteY1" fmla="*/ 0 h 2435841"/>
              <a:gd name="connsiteX2" fmla="*/ 0 w 2802115"/>
              <a:gd name="connsiteY2" fmla="*/ 2435841 h 24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15" h="2435841">
                <a:moveTo>
                  <a:pt x="0" y="0"/>
                </a:moveTo>
                <a:lnTo>
                  <a:pt x="2802115" y="0"/>
                </a:lnTo>
                <a:lnTo>
                  <a:pt x="0" y="2435841"/>
                </a:lnTo>
                <a:close/>
              </a:path>
            </a:pathLst>
          </a:custGeom>
          <a:solidFill>
            <a:srgbClr val="EE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F58D51A2-F0F1-B546-8625-35F6A6CD07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886200" cy="5143500"/>
          </a:xfrm>
          <a:custGeom>
            <a:avLst/>
            <a:gdLst>
              <a:gd name="connsiteX0" fmla="*/ 1997806 w 5181600"/>
              <a:gd name="connsiteY0" fmla="*/ 0 h 6858000"/>
              <a:gd name="connsiteX1" fmla="*/ 4884495 w 5181600"/>
              <a:gd name="connsiteY1" fmla="*/ 0 h 6858000"/>
              <a:gd name="connsiteX2" fmla="*/ 5181600 w 5181600"/>
              <a:gd name="connsiteY2" fmla="*/ 0 h 6858000"/>
              <a:gd name="connsiteX3" fmla="*/ 5181600 w 5181600"/>
              <a:gd name="connsiteY3" fmla="*/ 4922281 h 6858000"/>
              <a:gd name="connsiteX4" fmla="*/ 2954810 w 5181600"/>
              <a:gd name="connsiteY4" fmla="*/ 6858000 h 6858000"/>
              <a:gd name="connsiteX5" fmla="*/ 0 w 5181600"/>
              <a:gd name="connsiteY5" fmla="*/ 6858000 h 6858000"/>
              <a:gd name="connsiteX6" fmla="*/ 0 w 5181600"/>
              <a:gd name="connsiteY6" fmla="*/ 5791996 h 6858000"/>
              <a:gd name="connsiteX7" fmla="*/ 0 w 5181600"/>
              <a:gd name="connsiteY7" fmla="*/ 4337543 h 6858000"/>
              <a:gd name="connsiteX8" fmla="*/ 0 w 5181600"/>
              <a:gd name="connsiteY8" fmla="*/ 17366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6858000">
                <a:moveTo>
                  <a:pt x="1997806" y="0"/>
                </a:moveTo>
                <a:lnTo>
                  <a:pt x="4884495" y="0"/>
                </a:lnTo>
                <a:lnTo>
                  <a:pt x="5181600" y="0"/>
                </a:lnTo>
                <a:lnTo>
                  <a:pt x="5181600" y="4922281"/>
                </a:lnTo>
                <a:lnTo>
                  <a:pt x="2954810" y="6858000"/>
                </a:lnTo>
                <a:lnTo>
                  <a:pt x="0" y="6858000"/>
                </a:lnTo>
                <a:lnTo>
                  <a:pt x="0" y="5791996"/>
                </a:lnTo>
                <a:lnTo>
                  <a:pt x="0" y="4337543"/>
                </a:lnTo>
                <a:lnTo>
                  <a:pt x="0" y="173666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  <p:sp>
        <p:nvSpPr>
          <p:cNvPr id="7" name="Freeform: Shape 1">
            <a:extLst>
              <a:ext uri="{FF2B5EF4-FFF2-40B4-BE49-F238E27FC236}">
                <a16:creationId xmlns:a16="http://schemas.microsoft.com/office/drawing/2014/main" id="{BE5AD1CD-87AC-D24A-9723-B6786CF0E50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304058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653296 h 6858000"/>
              <a:gd name="connsiteX3" fmla="*/ 6204674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26431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3040585" y="0"/>
                </a:moveTo>
                <a:lnTo>
                  <a:pt x="12192000" y="0"/>
                </a:lnTo>
                <a:lnTo>
                  <a:pt x="12192000" y="1653296"/>
                </a:lnTo>
                <a:lnTo>
                  <a:pt x="6204674" y="6858000"/>
                </a:lnTo>
                <a:lnTo>
                  <a:pt x="0" y="6858000"/>
                </a:lnTo>
                <a:lnTo>
                  <a:pt x="0" y="2643140"/>
                </a:lnTo>
                <a:close/>
              </a:path>
            </a:pathLst>
          </a:custGeom>
          <a:solidFill>
            <a:srgbClr val="EEEEEE">
              <a:alpha val="3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8795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1">
            <a:extLst>
              <a:ext uri="{FF2B5EF4-FFF2-40B4-BE49-F238E27FC236}">
                <a16:creationId xmlns:a16="http://schemas.microsoft.com/office/drawing/2014/main" id="{45EC191E-5A46-584A-8FC8-3C5AF75D1ABC}"/>
              </a:ext>
            </a:extLst>
          </p:cNvPr>
          <p:cNvSpPr/>
          <p:nvPr userDrawn="1"/>
        </p:nvSpPr>
        <p:spPr>
          <a:xfrm>
            <a:off x="1026319" y="0"/>
            <a:ext cx="8117681" cy="5143500"/>
          </a:xfrm>
          <a:custGeom>
            <a:avLst/>
            <a:gdLst>
              <a:gd name="connsiteX0" fmla="*/ 7889226 w 10823137"/>
              <a:gd name="connsiteY0" fmla="*/ 0 h 6858000"/>
              <a:gd name="connsiteX1" fmla="*/ 10823137 w 10823137"/>
              <a:gd name="connsiteY1" fmla="*/ 0 h 6858000"/>
              <a:gd name="connsiteX2" fmla="*/ 10823137 w 10823137"/>
              <a:gd name="connsiteY2" fmla="*/ 4208416 h 6858000"/>
              <a:gd name="connsiteX3" fmla="*/ 7775139 w 10823137"/>
              <a:gd name="connsiteY3" fmla="*/ 6858000 h 6858000"/>
              <a:gd name="connsiteX4" fmla="*/ 0 w 108231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3137" h="6858000">
                <a:moveTo>
                  <a:pt x="7889226" y="0"/>
                </a:moveTo>
                <a:lnTo>
                  <a:pt x="10823137" y="0"/>
                </a:lnTo>
                <a:lnTo>
                  <a:pt x="10823137" y="4208416"/>
                </a:lnTo>
                <a:lnTo>
                  <a:pt x="777513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8ACCA099-33F4-7843-A3BB-FE14590913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  <a:custGeom>
            <a:avLst/>
            <a:gdLst>
              <a:gd name="connsiteX0" fmla="*/ 4057441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4986733 h 6858000"/>
              <a:gd name="connsiteX3" fmla="*/ 3943353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35270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4057441" y="0"/>
                </a:moveTo>
                <a:lnTo>
                  <a:pt x="6096000" y="0"/>
                </a:lnTo>
                <a:lnTo>
                  <a:pt x="6096000" y="4986733"/>
                </a:lnTo>
                <a:lnTo>
                  <a:pt x="3943353" y="6858000"/>
                </a:lnTo>
                <a:lnTo>
                  <a:pt x="0" y="6858000"/>
                </a:lnTo>
                <a:lnTo>
                  <a:pt x="0" y="352708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791305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CBC492E5-61B7-5A49-8BE1-60DC06DC8452}"/>
              </a:ext>
            </a:extLst>
          </p:cNvPr>
          <p:cNvSpPr/>
          <p:nvPr userDrawn="1"/>
        </p:nvSpPr>
        <p:spPr>
          <a:xfrm flipH="1" flipV="1">
            <a:off x="5255419" y="1763316"/>
            <a:ext cx="3888581" cy="3380184"/>
          </a:xfrm>
          <a:custGeom>
            <a:avLst/>
            <a:gdLst>
              <a:gd name="connsiteX0" fmla="*/ 0 w 2802115"/>
              <a:gd name="connsiteY0" fmla="*/ 0 h 2435841"/>
              <a:gd name="connsiteX1" fmla="*/ 2802115 w 2802115"/>
              <a:gd name="connsiteY1" fmla="*/ 0 h 2435841"/>
              <a:gd name="connsiteX2" fmla="*/ 0 w 2802115"/>
              <a:gd name="connsiteY2" fmla="*/ 2435841 h 24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15" h="2435841">
                <a:moveTo>
                  <a:pt x="0" y="0"/>
                </a:moveTo>
                <a:lnTo>
                  <a:pt x="2802115" y="0"/>
                </a:lnTo>
                <a:lnTo>
                  <a:pt x="0" y="243584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3888595" cy="5131292"/>
          </a:xfrm>
          <a:custGeom>
            <a:avLst/>
            <a:gdLst>
              <a:gd name="connsiteX0" fmla="*/ 1045826 w 5184793"/>
              <a:gd name="connsiteY0" fmla="*/ 0 h 6841722"/>
              <a:gd name="connsiteX1" fmla="*/ 5184793 w 5184793"/>
              <a:gd name="connsiteY1" fmla="*/ 0 h 6841722"/>
              <a:gd name="connsiteX2" fmla="*/ 5184793 w 5184793"/>
              <a:gd name="connsiteY2" fmla="*/ 2334651 h 6841722"/>
              <a:gd name="connsiteX3" fmla="*/ 0 w 5184793"/>
              <a:gd name="connsiteY3" fmla="*/ 6841722 h 6841722"/>
              <a:gd name="connsiteX4" fmla="*/ 0 w 5184793"/>
              <a:gd name="connsiteY4" fmla="*/ 909123 h 684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4793" h="6841722">
                <a:moveTo>
                  <a:pt x="1045826" y="0"/>
                </a:moveTo>
                <a:lnTo>
                  <a:pt x="5184793" y="0"/>
                </a:lnTo>
                <a:lnTo>
                  <a:pt x="5184793" y="2334651"/>
                </a:lnTo>
                <a:lnTo>
                  <a:pt x="0" y="6841722"/>
                </a:lnTo>
                <a:lnTo>
                  <a:pt x="0" y="90912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0818645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D01E4E2D-FD09-2C41-8E66-4F25760B09B1}"/>
              </a:ext>
            </a:extLst>
          </p:cNvPr>
          <p:cNvSpPr/>
          <p:nvPr userDrawn="1"/>
        </p:nvSpPr>
        <p:spPr>
          <a:xfrm>
            <a:off x="0" y="0"/>
            <a:ext cx="5672138" cy="4857750"/>
          </a:xfrm>
          <a:custGeom>
            <a:avLst/>
            <a:gdLst>
              <a:gd name="connsiteX0" fmla="*/ 0 w 8007774"/>
              <a:gd name="connsiteY0" fmla="*/ 0 h 6858000"/>
              <a:gd name="connsiteX1" fmla="*/ 8007774 w 8007774"/>
              <a:gd name="connsiteY1" fmla="*/ 0 h 6858000"/>
              <a:gd name="connsiteX2" fmla="*/ 118548 w 8007774"/>
              <a:gd name="connsiteY2" fmla="*/ 6858000 h 6858000"/>
              <a:gd name="connsiteX3" fmla="*/ 0 w 80077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7774" h="6858000">
                <a:moveTo>
                  <a:pt x="0" y="0"/>
                </a:moveTo>
                <a:lnTo>
                  <a:pt x="8007774" y="0"/>
                </a:lnTo>
                <a:lnTo>
                  <a:pt x="11854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22041"/>
            <a:ext cx="3934327" cy="5121459"/>
          </a:xfrm>
          <a:custGeom>
            <a:avLst/>
            <a:gdLst>
              <a:gd name="connsiteX0" fmla="*/ 5245769 w 5245769"/>
              <a:gd name="connsiteY0" fmla="*/ 0 h 6828612"/>
              <a:gd name="connsiteX1" fmla="*/ 5245769 w 5245769"/>
              <a:gd name="connsiteY1" fmla="*/ 4208672 h 6828612"/>
              <a:gd name="connsiteX2" fmla="*/ 2231872 w 5245769"/>
              <a:gd name="connsiteY2" fmla="*/ 6828612 h 6828612"/>
              <a:gd name="connsiteX3" fmla="*/ 0 w 5245769"/>
              <a:gd name="connsiteY3" fmla="*/ 6828612 h 6828612"/>
              <a:gd name="connsiteX4" fmla="*/ 0 w 5245769"/>
              <a:gd name="connsiteY4" fmla="*/ 4560077 h 682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5769" h="6828612">
                <a:moveTo>
                  <a:pt x="5245769" y="0"/>
                </a:moveTo>
                <a:lnTo>
                  <a:pt x="5245769" y="4208672"/>
                </a:lnTo>
                <a:lnTo>
                  <a:pt x="2231872" y="6828612"/>
                </a:lnTo>
                <a:lnTo>
                  <a:pt x="0" y="6828612"/>
                </a:lnTo>
                <a:lnTo>
                  <a:pt x="0" y="456007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80516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164328" cy="411582"/>
          </a:xfrm>
          <a:prstGeom prst="rect">
            <a:avLst/>
          </a:prstGeom>
        </p:spPr>
        <p:txBody>
          <a:bodyPr anchor="t"/>
          <a:lstStyle>
            <a:lvl1pPr algn="l">
              <a:defRPr sz="28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 cap="all" baseline="0">
                <a:solidFill>
                  <a:srgbClr val="E2001A"/>
                </a:solidFill>
              </a:rPr>
              <a:t>Überschrift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275606"/>
            <a:ext cx="8424000" cy="3638394"/>
          </a:xfrm>
        </p:spPr>
        <p:txBody>
          <a:bodyPr/>
          <a:lstStyle>
            <a:lvl1pPr marL="342900" indent="-3429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4437156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298EFC8E-4F90-514A-97CA-F750F87AA754}"/>
              </a:ext>
            </a:extLst>
          </p:cNvPr>
          <p:cNvSpPr/>
          <p:nvPr userDrawn="1"/>
        </p:nvSpPr>
        <p:spPr>
          <a:xfrm>
            <a:off x="2650332" y="0"/>
            <a:ext cx="6493669" cy="5143500"/>
          </a:xfrm>
          <a:custGeom>
            <a:avLst/>
            <a:gdLst>
              <a:gd name="connsiteX0" fmla="*/ 7889226 w 8658017"/>
              <a:gd name="connsiteY0" fmla="*/ 0 h 6858000"/>
              <a:gd name="connsiteX1" fmla="*/ 8658017 w 8658017"/>
              <a:gd name="connsiteY1" fmla="*/ 0 h 6858000"/>
              <a:gd name="connsiteX2" fmla="*/ 8658017 w 8658017"/>
              <a:gd name="connsiteY2" fmla="*/ 6090526 h 6858000"/>
              <a:gd name="connsiteX3" fmla="*/ 7775139 w 8658017"/>
              <a:gd name="connsiteY3" fmla="*/ 6858000 h 6858000"/>
              <a:gd name="connsiteX4" fmla="*/ 0 w 865801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8017" h="6858000">
                <a:moveTo>
                  <a:pt x="7889226" y="0"/>
                </a:moveTo>
                <a:lnTo>
                  <a:pt x="8658017" y="0"/>
                </a:lnTo>
                <a:lnTo>
                  <a:pt x="8658017" y="6090526"/>
                </a:lnTo>
                <a:lnTo>
                  <a:pt x="777513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20127" y="4396"/>
            <a:ext cx="4523873" cy="5139103"/>
          </a:xfrm>
          <a:custGeom>
            <a:avLst/>
            <a:gdLst>
              <a:gd name="connsiteX0" fmla="*/ 3413072 w 6031830"/>
              <a:gd name="connsiteY0" fmla="*/ 0 h 6852137"/>
              <a:gd name="connsiteX1" fmla="*/ 6031830 w 6031830"/>
              <a:gd name="connsiteY1" fmla="*/ 0 h 6852137"/>
              <a:gd name="connsiteX2" fmla="*/ 6031830 w 6031830"/>
              <a:gd name="connsiteY2" fmla="*/ 2954004 h 6852137"/>
              <a:gd name="connsiteX3" fmla="*/ 1547540 w 6031830"/>
              <a:gd name="connsiteY3" fmla="*/ 6852137 h 6852137"/>
              <a:gd name="connsiteX4" fmla="*/ 0 w 6031830"/>
              <a:gd name="connsiteY4" fmla="*/ 6852136 h 6852137"/>
              <a:gd name="connsiteX5" fmla="*/ 0 w 6031830"/>
              <a:gd name="connsiteY5" fmla="*/ 2966939 h 6852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31830" h="6852137">
                <a:moveTo>
                  <a:pt x="3413072" y="0"/>
                </a:moveTo>
                <a:lnTo>
                  <a:pt x="6031830" y="0"/>
                </a:lnTo>
                <a:lnTo>
                  <a:pt x="6031830" y="2954004"/>
                </a:lnTo>
                <a:lnTo>
                  <a:pt x="1547540" y="6852137"/>
                </a:lnTo>
                <a:lnTo>
                  <a:pt x="0" y="6852136"/>
                </a:lnTo>
                <a:lnTo>
                  <a:pt x="0" y="296693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7222457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3DFAEE5E-4F3C-524A-93E2-45ACE8C2C4C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5092169 w 12192000"/>
              <a:gd name="connsiteY0" fmla="*/ 0 h 6858001"/>
              <a:gd name="connsiteX1" fmla="*/ 12192000 w 12192000"/>
              <a:gd name="connsiteY1" fmla="*/ 0 h 6858001"/>
              <a:gd name="connsiteX2" fmla="*/ 12192000 w 12192000"/>
              <a:gd name="connsiteY2" fmla="*/ 1557223 h 6858001"/>
              <a:gd name="connsiteX3" fmla="*/ 6094153 w 12192000"/>
              <a:gd name="connsiteY3" fmla="*/ 6858001 h 6858001"/>
              <a:gd name="connsiteX4" fmla="*/ 0 w 12192000"/>
              <a:gd name="connsiteY4" fmla="*/ 6858001 h 6858001"/>
              <a:gd name="connsiteX5" fmla="*/ 0 w 12192000"/>
              <a:gd name="connsiteY5" fmla="*/ 4426555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1">
                <a:moveTo>
                  <a:pt x="5092169" y="0"/>
                </a:moveTo>
                <a:lnTo>
                  <a:pt x="12192000" y="0"/>
                </a:lnTo>
                <a:lnTo>
                  <a:pt x="12192000" y="1557223"/>
                </a:lnTo>
                <a:lnTo>
                  <a:pt x="6094153" y="6858001"/>
                </a:lnTo>
                <a:lnTo>
                  <a:pt x="0" y="6858001"/>
                </a:lnTo>
                <a:lnTo>
                  <a:pt x="0" y="442655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4" name="Freeform: Shape 2">
            <a:extLst>
              <a:ext uri="{FF2B5EF4-FFF2-40B4-BE49-F238E27FC236}">
                <a16:creationId xmlns:a16="http://schemas.microsoft.com/office/drawing/2014/main" id="{DD7AEAF6-7EAC-B542-B043-19A4B1E3BEFA}"/>
              </a:ext>
            </a:extLst>
          </p:cNvPr>
          <p:cNvSpPr/>
          <p:nvPr userDrawn="1"/>
        </p:nvSpPr>
        <p:spPr>
          <a:xfrm>
            <a:off x="1" y="0"/>
            <a:ext cx="2116931" cy="1839516"/>
          </a:xfrm>
          <a:custGeom>
            <a:avLst/>
            <a:gdLst>
              <a:gd name="connsiteX0" fmla="*/ 0 w 2802115"/>
              <a:gd name="connsiteY0" fmla="*/ 0 h 2435841"/>
              <a:gd name="connsiteX1" fmla="*/ 2802115 w 2802115"/>
              <a:gd name="connsiteY1" fmla="*/ 0 h 2435841"/>
              <a:gd name="connsiteX2" fmla="*/ 0 w 2802115"/>
              <a:gd name="connsiteY2" fmla="*/ 2435841 h 24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15" h="2435841">
                <a:moveTo>
                  <a:pt x="0" y="0"/>
                </a:moveTo>
                <a:lnTo>
                  <a:pt x="2802115" y="0"/>
                </a:lnTo>
                <a:lnTo>
                  <a:pt x="0" y="24358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5143501"/>
          </a:xfrm>
          <a:custGeom>
            <a:avLst/>
            <a:gdLst>
              <a:gd name="connsiteX0" fmla="*/ 3405915 w 6096000"/>
              <a:gd name="connsiteY0" fmla="*/ 0 h 6858001"/>
              <a:gd name="connsiteX1" fmla="*/ 6096000 w 6096000"/>
              <a:gd name="connsiteY1" fmla="*/ 0 h 6858001"/>
              <a:gd name="connsiteX2" fmla="*/ 6096000 w 6096000"/>
              <a:gd name="connsiteY2" fmla="*/ 2845988 h 6858001"/>
              <a:gd name="connsiteX3" fmla="*/ 1480707 w 6096000"/>
              <a:gd name="connsiteY3" fmla="*/ 6858001 h 6858001"/>
              <a:gd name="connsiteX4" fmla="*/ 0 w 6096000"/>
              <a:gd name="connsiteY4" fmla="*/ 6858000 h 6858001"/>
              <a:gd name="connsiteX5" fmla="*/ 0 w 6096000"/>
              <a:gd name="connsiteY5" fmla="*/ 296071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1">
                <a:moveTo>
                  <a:pt x="3405915" y="0"/>
                </a:moveTo>
                <a:lnTo>
                  <a:pt x="6096000" y="0"/>
                </a:lnTo>
                <a:lnTo>
                  <a:pt x="6096000" y="2845988"/>
                </a:lnTo>
                <a:lnTo>
                  <a:pt x="1480707" y="6858001"/>
                </a:lnTo>
                <a:lnTo>
                  <a:pt x="0" y="6858000"/>
                </a:lnTo>
                <a:lnTo>
                  <a:pt x="0" y="296071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8162425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7ED51881-EF27-E749-836F-0C87DB4B41A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6803204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441324 h 6858000"/>
              <a:gd name="connsiteX3" fmla="*/ 5960827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59139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6803204" y="0"/>
                </a:moveTo>
                <a:lnTo>
                  <a:pt x="12192000" y="0"/>
                </a:lnTo>
                <a:lnTo>
                  <a:pt x="12192000" y="1441324"/>
                </a:lnTo>
                <a:lnTo>
                  <a:pt x="5960827" y="6858000"/>
                </a:lnTo>
                <a:lnTo>
                  <a:pt x="0" y="6858000"/>
                </a:lnTo>
                <a:lnTo>
                  <a:pt x="0" y="591393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54323" cy="5143500"/>
          </a:xfrm>
          <a:custGeom>
            <a:avLst/>
            <a:gdLst>
              <a:gd name="connsiteX0" fmla="*/ 2698565 w 6072430"/>
              <a:gd name="connsiteY0" fmla="*/ 0 h 6858000"/>
              <a:gd name="connsiteX1" fmla="*/ 6072430 w 6072430"/>
              <a:gd name="connsiteY1" fmla="*/ 0 h 6858000"/>
              <a:gd name="connsiteX2" fmla="*/ 6072430 w 6072430"/>
              <a:gd name="connsiteY2" fmla="*/ 2705798 h 6858000"/>
              <a:gd name="connsiteX3" fmla="*/ 1295868 w 6072430"/>
              <a:gd name="connsiteY3" fmla="*/ 6858000 h 6858000"/>
              <a:gd name="connsiteX4" fmla="*/ 0 w 6072430"/>
              <a:gd name="connsiteY4" fmla="*/ 6858000 h 6858000"/>
              <a:gd name="connsiteX5" fmla="*/ 0 w 6072430"/>
              <a:gd name="connsiteY5" fmla="*/ 23458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72430" h="6858000">
                <a:moveTo>
                  <a:pt x="2698565" y="0"/>
                </a:moveTo>
                <a:lnTo>
                  <a:pt x="6072430" y="0"/>
                </a:lnTo>
                <a:lnTo>
                  <a:pt x="6072430" y="2705798"/>
                </a:lnTo>
                <a:lnTo>
                  <a:pt x="1295868" y="6858000"/>
                </a:lnTo>
                <a:lnTo>
                  <a:pt x="0" y="6858000"/>
                </a:lnTo>
                <a:lnTo>
                  <a:pt x="0" y="234582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2680184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12527" y="0"/>
            <a:ext cx="6831473" cy="5143500"/>
          </a:xfrm>
          <a:custGeom>
            <a:avLst/>
            <a:gdLst>
              <a:gd name="connsiteX0" fmla="*/ 7889226 w 9108631"/>
              <a:gd name="connsiteY0" fmla="*/ 0 h 6858000"/>
              <a:gd name="connsiteX1" fmla="*/ 9108631 w 9108631"/>
              <a:gd name="connsiteY1" fmla="*/ 0 h 6858000"/>
              <a:gd name="connsiteX2" fmla="*/ 9108631 w 9108631"/>
              <a:gd name="connsiteY2" fmla="*/ 4835792 h 6858000"/>
              <a:gd name="connsiteX3" fmla="*/ 6782347 w 9108631"/>
              <a:gd name="connsiteY3" fmla="*/ 6858000 h 6858000"/>
              <a:gd name="connsiteX4" fmla="*/ 0 w 910863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08631" h="6858000">
                <a:moveTo>
                  <a:pt x="7889226" y="0"/>
                </a:moveTo>
                <a:lnTo>
                  <a:pt x="9108631" y="0"/>
                </a:lnTo>
                <a:lnTo>
                  <a:pt x="9108631" y="4835792"/>
                </a:lnTo>
                <a:lnTo>
                  <a:pt x="67823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8818587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767ECD67-111A-8247-999B-FD9EB04FF9B7}"/>
              </a:ext>
            </a:extLst>
          </p:cNvPr>
          <p:cNvSpPr/>
          <p:nvPr userDrawn="1"/>
        </p:nvSpPr>
        <p:spPr>
          <a:xfrm>
            <a:off x="1026319" y="0"/>
            <a:ext cx="8117681" cy="5143500"/>
          </a:xfrm>
          <a:custGeom>
            <a:avLst/>
            <a:gdLst>
              <a:gd name="connsiteX0" fmla="*/ 7889226 w 10823137"/>
              <a:gd name="connsiteY0" fmla="*/ 0 h 6858000"/>
              <a:gd name="connsiteX1" fmla="*/ 10823137 w 10823137"/>
              <a:gd name="connsiteY1" fmla="*/ 0 h 6858000"/>
              <a:gd name="connsiteX2" fmla="*/ 10823137 w 10823137"/>
              <a:gd name="connsiteY2" fmla="*/ 4208416 h 6858000"/>
              <a:gd name="connsiteX3" fmla="*/ 7775139 w 10823137"/>
              <a:gd name="connsiteY3" fmla="*/ 6858000 h 6858000"/>
              <a:gd name="connsiteX4" fmla="*/ 0 w 108231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3137" h="6858000">
                <a:moveTo>
                  <a:pt x="7889226" y="0"/>
                </a:moveTo>
                <a:lnTo>
                  <a:pt x="10823137" y="0"/>
                </a:lnTo>
                <a:lnTo>
                  <a:pt x="10823137" y="4208416"/>
                </a:lnTo>
                <a:lnTo>
                  <a:pt x="777513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808036" y="0"/>
            <a:ext cx="4335965" cy="5143500"/>
          </a:xfrm>
          <a:custGeom>
            <a:avLst/>
            <a:gdLst>
              <a:gd name="connsiteX0" fmla="*/ 4166738 w 5781287"/>
              <a:gd name="connsiteY0" fmla="*/ 0 h 6858000"/>
              <a:gd name="connsiteX1" fmla="*/ 5781287 w 5781287"/>
              <a:gd name="connsiteY1" fmla="*/ 0 h 6858000"/>
              <a:gd name="connsiteX2" fmla="*/ 5781287 w 5781287"/>
              <a:gd name="connsiteY2" fmla="*/ 6858000 h 6858000"/>
              <a:gd name="connsiteX3" fmla="*/ 0 w 5781287"/>
              <a:gd name="connsiteY3" fmla="*/ 6858000 h 6858000"/>
              <a:gd name="connsiteX4" fmla="*/ 0 w 5781287"/>
              <a:gd name="connsiteY4" fmla="*/ 36220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1287" h="6858000">
                <a:moveTo>
                  <a:pt x="4166738" y="0"/>
                </a:moveTo>
                <a:lnTo>
                  <a:pt x="5781287" y="0"/>
                </a:lnTo>
                <a:lnTo>
                  <a:pt x="5781287" y="6858000"/>
                </a:lnTo>
                <a:lnTo>
                  <a:pt x="0" y="6858000"/>
                </a:lnTo>
                <a:lnTo>
                  <a:pt x="0" y="362209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2243166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1">
            <a:extLst>
              <a:ext uri="{FF2B5EF4-FFF2-40B4-BE49-F238E27FC236}">
                <a16:creationId xmlns:a16="http://schemas.microsoft.com/office/drawing/2014/main" id="{0DC450E7-1B19-584B-8475-D1915B5CE35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4490527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265606 h 6858000"/>
              <a:gd name="connsiteX3" fmla="*/ 5758687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39035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4490527" y="0"/>
                </a:moveTo>
                <a:lnTo>
                  <a:pt x="12192000" y="0"/>
                </a:lnTo>
                <a:lnTo>
                  <a:pt x="12192000" y="1265606"/>
                </a:lnTo>
                <a:lnTo>
                  <a:pt x="5758687" y="6858000"/>
                </a:lnTo>
                <a:lnTo>
                  <a:pt x="0" y="6858000"/>
                </a:lnTo>
                <a:lnTo>
                  <a:pt x="0" y="390355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800330" cy="3303576"/>
          </a:xfrm>
          <a:custGeom>
            <a:avLst/>
            <a:gdLst>
              <a:gd name="connsiteX0" fmla="*/ 0 w 5067106"/>
              <a:gd name="connsiteY0" fmla="*/ 0 h 4404768"/>
              <a:gd name="connsiteX1" fmla="*/ 5067106 w 5067106"/>
              <a:gd name="connsiteY1" fmla="*/ 0 h 4404768"/>
              <a:gd name="connsiteX2" fmla="*/ 0 w 5067106"/>
              <a:gd name="connsiteY2" fmla="*/ 4404768 h 440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67106" h="4404768">
                <a:moveTo>
                  <a:pt x="0" y="0"/>
                </a:moveTo>
                <a:lnTo>
                  <a:pt x="5067106" y="0"/>
                </a:lnTo>
                <a:lnTo>
                  <a:pt x="0" y="440476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1573459" y="2285282"/>
            <a:ext cx="779345" cy="779345"/>
          </a:xfrm>
          <a:custGeom>
            <a:avLst/>
            <a:gdLst>
              <a:gd name="connsiteX0" fmla="*/ 519563 w 1039126"/>
              <a:gd name="connsiteY0" fmla="*/ 0 h 1039126"/>
              <a:gd name="connsiteX1" fmla="*/ 1039126 w 1039126"/>
              <a:gd name="connsiteY1" fmla="*/ 519563 h 1039126"/>
              <a:gd name="connsiteX2" fmla="*/ 519563 w 1039126"/>
              <a:gd name="connsiteY2" fmla="*/ 1039126 h 1039126"/>
              <a:gd name="connsiteX3" fmla="*/ 0 w 1039126"/>
              <a:gd name="connsiteY3" fmla="*/ 519563 h 1039126"/>
              <a:gd name="connsiteX4" fmla="*/ 519563 w 1039126"/>
              <a:gd name="connsiteY4" fmla="*/ 0 h 10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9126" h="1039126">
                <a:moveTo>
                  <a:pt x="519563" y="0"/>
                </a:moveTo>
                <a:cubicBezTo>
                  <a:pt x="806510" y="0"/>
                  <a:pt x="1039126" y="232616"/>
                  <a:pt x="1039126" y="519563"/>
                </a:cubicBezTo>
                <a:cubicBezTo>
                  <a:pt x="1039126" y="806510"/>
                  <a:pt x="806510" y="1039126"/>
                  <a:pt x="519563" y="1039126"/>
                </a:cubicBezTo>
                <a:cubicBezTo>
                  <a:pt x="232616" y="1039126"/>
                  <a:pt x="0" y="806510"/>
                  <a:pt x="0" y="519563"/>
                </a:cubicBezTo>
                <a:cubicBezTo>
                  <a:pt x="0" y="232616"/>
                  <a:pt x="232616" y="0"/>
                  <a:pt x="51956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3802276" y="2285282"/>
            <a:ext cx="779345" cy="779345"/>
          </a:xfrm>
          <a:custGeom>
            <a:avLst/>
            <a:gdLst>
              <a:gd name="connsiteX0" fmla="*/ 519563 w 1039126"/>
              <a:gd name="connsiteY0" fmla="*/ 0 h 1039126"/>
              <a:gd name="connsiteX1" fmla="*/ 1039126 w 1039126"/>
              <a:gd name="connsiteY1" fmla="*/ 519563 h 1039126"/>
              <a:gd name="connsiteX2" fmla="*/ 519563 w 1039126"/>
              <a:gd name="connsiteY2" fmla="*/ 1039126 h 1039126"/>
              <a:gd name="connsiteX3" fmla="*/ 0 w 1039126"/>
              <a:gd name="connsiteY3" fmla="*/ 519563 h 1039126"/>
              <a:gd name="connsiteX4" fmla="*/ 519563 w 1039126"/>
              <a:gd name="connsiteY4" fmla="*/ 0 h 10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9126" h="1039126">
                <a:moveTo>
                  <a:pt x="519563" y="0"/>
                </a:moveTo>
                <a:cubicBezTo>
                  <a:pt x="806510" y="0"/>
                  <a:pt x="1039126" y="232616"/>
                  <a:pt x="1039126" y="519563"/>
                </a:cubicBezTo>
                <a:cubicBezTo>
                  <a:pt x="1039126" y="806510"/>
                  <a:pt x="806510" y="1039126"/>
                  <a:pt x="519563" y="1039126"/>
                </a:cubicBezTo>
                <a:cubicBezTo>
                  <a:pt x="232616" y="1039126"/>
                  <a:pt x="0" y="806510"/>
                  <a:pt x="0" y="519563"/>
                </a:cubicBezTo>
                <a:cubicBezTo>
                  <a:pt x="0" y="232616"/>
                  <a:pt x="232616" y="0"/>
                  <a:pt x="51956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6031095" y="2285282"/>
            <a:ext cx="779345" cy="779345"/>
          </a:xfrm>
          <a:custGeom>
            <a:avLst/>
            <a:gdLst>
              <a:gd name="connsiteX0" fmla="*/ 519563 w 1039126"/>
              <a:gd name="connsiteY0" fmla="*/ 0 h 1039126"/>
              <a:gd name="connsiteX1" fmla="*/ 1039126 w 1039126"/>
              <a:gd name="connsiteY1" fmla="*/ 519563 h 1039126"/>
              <a:gd name="connsiteX2" fmla="*/ 519563 w 1039126"/>
              <a:gd name="connsiteY2" fmla="*/ 1039126 h 1039126"/>
              <a:gd name="connsiteX3" fmla="*/ 0 w 1039126"/>
              <a:gd name="connsiteY3" fmla="*/ 519563 h 1039126"/>
              <a:gd name="connsiteX4" fmla="*/ 519563 w 1039126"/>
              <a:gd name="connsiteY4" fmla="*/ 0 h 10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9126" h="1039126">
                <a:moveTo>
                  <a:pt x="519563" y="0"/>
                </a:moveTo>
                <a:cubicBezTo>
                  <a:pt x="806510" y="0"/>
                  <a:pt x="1039126" y="232616"/>
                  <a:pt x="1039126" y="519563"/>
                </a:cubicBezTo>
                <a:cubicBezTo>
                  <a:pt x="1039126" y="806510"/>
                  <a:pt x="806510" y="1039126"/>
                  <a:pt x="519563" y="1039126"/>
                </a:cubicBezTo>
                <a:cubicBezTo>
                  <a:pt x="232616" y="1039126"/>
                  <a:pt x="0" y="806510"/>
                  <a:pt x="0" y="519563"/>
                </a:cubicBezTo>
                <a:cubicBezTo>
                  <a:pt x="0" y="232616"/>
                  <a:pt x="232616" y="0"/>
                  <a:pt x="51956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3712519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138A2582-AF47-2548-A509-27D6A75DAD5E}"/>
              </a:ext>
            </a:extLst>
          </p:cNvPr>
          <p:cNvSpPr/>
          <p:nvPr userDrawn="1"/>
        </p:nvSpPr>
        <p:spPr>
          <a:xfrm>
            <a:off x="738187" y="0"/>
            <a:ext cx="8405813" cy="5143500"/>
          </a:xfrm>
          <a:custGeom>
            <a:avLst/>
            <a:gdLst>
              <a:gd name="connsiteX0" fmla="*/ 7889226 w 11207597"/>
              <a:gd name="connsiteY0" fmla="*/ 0 h 6857999"/>
              <a:gd name="connsiteX1" fmla="*/ 11207597 w 11207597"/>
              <a:gd name="connsiteY1" fmla="*/ 0 h 6857999"/>
              <a:gd name="connsiteX2" fmla="*/ 11207597 w 11207597"/>
              <a:gd name="connsiteY2" fmla="*/ 4721770 h 6857999"/>
              <a:gd name="connsiteX3" fmla="*/ 8750147 w 11207597"/>
              <a:gd name="connsiteY3" fmla="*/ 6857999 h 6857999"/>
              <a:gd name="connsiteX4" fmla="*/ 0 w 11207597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07597" h="6857999">
                <a:moveTo>
                  <a:pt x="7889226" y="0"/>
                </a:moveTo>
                <a:lnTo>
                  <a:pt x="11207597" y="0"/>
                </a:lnTo>
                <a:lnTo>
                  <a:pt x="11207597" y="4721770"/>
                </a:lnTo>
                <a:lnTo>
                  <a:pt x="8750147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853038" y="1"/>
            <a:ext cx="4290962" cy="5014462"/>
          </a:xfrm>
          <a:custGeom>
            <a:avLst/>
            <a:gdLst>
              <a:gd name="connsiteX0" fmla="*/ 5364617 w 5721283"/>
              <a:gd name="connsiteY0" fmla="*/ 0 h 6685949"/>
              <a:gd name="connsiteX1" fmla="*/ 5721283 w 5721283"/>
              <a:gd name="connsiteY1" fmla="*/ 0 h 6685949"/>
              <a:gd name="connsiteX2" fmla="*/ 5721283 w 5721283"/>
              <a:gd name="connsiteY2" fmla="*/ 2957375 h 6685949"/>
              <a:gd name="connsiteX3" fmla="*/ 1432049 w 5721283"/>
              <a:gd name="connsiteY3" fmla="*/ 6685949 h 6685949"/>
              <a:gd name="connsiteX4" fmla="*/ 1432050 w 5721283"/>
              <a:gd name="connsiteY4" fmla="*/ 3413593 h 6685949"/>
              <a:gd name="connsiteX5" fmla="*/ 4092920 w 5721283"/>
              <a:gd name="connsiteY5" fmla="*/ 1100535 h 6685949"/>
              <a:gd name="connsiteX6" fmla="*/ 4095361 w 5721283"/>
              <a:gd name="connsiteY6" fmla="*/ 1103346 h 6685949"/>
              <a:gd name="connsiteX7" fmla="*/ 1454347 w 5721283"/>
              <a:gd name="connsiteY7" fmla="*/ 0 h 6685949"/>
              <a:gd name="connsiteX8" fmla="*/ 5244225 w 5721283"/>
              <a:gd name="connsiteY8" fmla="*/ 0 h 6685949"/>
              <a:gd name="connsiteX9" fmla="*/ 0 w 5721283"/>
              <a:gd name="connsiteY9" fmla="*/ 4558735 h 6685949"/>
              <a:gd name="connsiteX10" fmla="*/ 1 w 5721283"/>
              <a:gd name="connsiteY10" fmla="*/ 1264244 h 668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21283" h="6685949">
                <a:moveTo>
                  <a:pt x="5364617" y="0"/>
                </a:moveTo>
                <a:lnTo>
                  <a:pt x="5721283" y="0"/>
                </a:lnTo>
                <a:lnTo>
                  <a:pt x="5721283" y="2957375"/>
                </a:lnTo>
                <a:lnTo>
                  <a:pt x="1432049" y="6685949"/>
                </a:lnTo>
                <a:lnTo>
                  <a:pt x="1432050" y="3413593"/>
                </a:lnTo>
                <a:lnTo>
                  <a:pt x="4092920" y="1100535"/>
                </a:lnTo>
                <a:lnTo>
                  <a:pt x="4095361" y="1103346"/>
                </a:lnTo>
                <a:close/>
                <a:moveTo>
                  <a:pt x="1454347" y="0"/>
                </a:moveTo>
                <a:lnTo>
                  <a:pt x="5244225" y="0"/>
                </a:lnTo>
                <a:lnTo>
                  <a:pt x="0" y="4558735"/>
                </a:lnTo>
                <a:lnTo>
                  <a:pt x="1" y="126424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4558733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F263C71A-7638-4343-A366-5470B924969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2494229 w 12191999"/>
              <a:gd name="connsiteY0" fmla="*/ 0 h 6858534"/>
              <a:gd name="connsiteX1" fmla="*/ 12191999 w 12191999"/>
              <a:gd name="connsiteY1" fmla="*/ 0 h 6858534"/>
              <a:gd name="connsiteX2" fmla="*/ 12191999 w 12191999"/>
              <a:gd name="connsiteY2" fmla="*/ 1107048 h 6858534"/>
              <a:gd name="connsiteX3" fmla="*/ 5575671 w 12191999"/>
              <a:gd name="connsiteY3" fmla="*/ 6858534 h 6858534"/>
              <a:gd name="connsiteX4" fmla="*/ 0 w 12191999"/>
              <a:gd name="connsiteY4" fmla="*/ 6858534 h 6858534"/>
              <a:gd name="connsiteX5" fmla="*/ 0 w 12191999"/>
              <a:gd name="connsiteY5" fmla="*/ 2168200 h 6858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858534">
                <a:moveTo>
                  <a:pt x="2494229" y="0"/>
                </a:moveTo>
                <a:lnTo>
                  <a:pt x="12191999" y="0"/>
                </a:lnTo>
                <a:lnTo>
                  <a:pt x="12191999" y="1107048"/>
                </a:lnTo>
                <a:lnTo>
                  <a:pt x="5575671" y="6858534"/>
                </a:lnTo>
                <a:lnTo>
                  <a:pt x="0" y="6858534"/>
                </a:lnTo>
                <a:lnTo>
                  <a:pt x="0" y="21682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" y="-401"/>
            <a:ext cx="3970421" cy="5143901"/>
          </a:xfrm>
          <a:custGeom>
            <a:avLst/>
            <a:gdLst>
              <a:gd name="connsiteX0" fmla="*/ 1773780 w 5293895"/>
              <a:gd name="connsiteY0" fmla="*/ 534 h 6858534"/>
              <a:gd name="connsiteX1" fmla="*/ 5203717 w 5293895"/>
              <a:gd name="connsiteY1" fmla="*/ 534 h 6858534"/>
              <a:gd name="connsiteX2" fmla="*/ 400049 w 5293895"/>
              <a:gd name="connsiteY2" fmla="*/ 4176300 h 6858534"/>
              <a:gd name="connsiteX3" fmla="*/ 400049 w 5293895"/>
              <a:gd name="connsiteY3" fmla="*/ 1194700 h 6858534"/>
              <a:gd name="connsiteX4" fmla="*/ 5293895 w 5293895"/>
              <a:gd name="connsiteY4" fmla="*/ 0 h 6858534"/>
              <a:gd name="connsiteX5" fmla="*/ 5293895 w 5293895"/>
              <a:gd name="connsiteY5" fmla="*/ 5613991 h 6858534"/>
              <a:gd name="connsiteX6" fmla="*/ 3862212 w 5293895"/>
              <a:gd name="connsiteY6" fmla="*/ 6858534 h 6858534"/>
              <a:gd name="connsiteX7" fmla="*/ 0 w 5293895"/>
              <a:gd name="connsiteY7" fmla="*/ 6858534 h 6858534"/>
              <a:gd name="connsiteX8" fmla="*/ 0 w 5293895"/>
              <a:gd name="connsiteY8" fmla="*/ 4601913 h 6858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93895" h="6858534">
                <a:moveTo>
                  <a:pt x="1773780" y="534"/>
                </a:moveTo>
                <a:lnTo>
                  <a:pt x="5203717" y="534"/>
                </a:lnTo>
                <a:lnTo>
                  <a:pt x="400049" y="4176300"/>
                </a:lnTo>
                <a:lnTo>
                  <a:pt x="400049" y="1194700"/>
                </a:lnTo>
                <a:close/>
                <a:moveTo>
                  <a:pt x="5293895" y="0"/>
                </a:moveTo>
                <a:lnTo>
                  <a:pt x="5293895" y="5613991"/>
                </a:lnTo>
                <a:lnTo>
                  <a:pt x="3862212" y="6858534"/>
                </a:lnTo>
                <a:lnTo>
                  <a:pt x="0" y="6858534"/>
                </a:lnTo>
                <a:lnTo>
                  <a:pt x="0" y="460191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1122369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A4DE28BA-5D8C-3A43-99BE-67A43E73D949}"/>
              </a:ext>
            </a:extLst>
          </p:cNvPr>
          <p:cNvSpPr/>
          <p:nvPr userDrawn="1"/>
        </p:nvSpPr>
        <p:spPr>
          <a:xfrm flipH="1" flipV="1">
            <a:off x="8009335" y="4157662"/>
            <a:ext cx="1134665" cy="985838"/>
          </a:xfrm>
          <a:custGeom>
            <a:avLst/>
            <a:gdLst>
              <a:gd name="connsiteX0" fmla="*/ 0 w 2802115"/>
              <a:gd name="connsiteY0" fmla="*/ 0 h 2435841"/>
              <a:gd name="connsiteX1" fmla="*/ 2802115 w 2802115"/>
              <a:gd name="connsiteY1" fmla="*/ 0 h 2435841"/>
              <a:gd name="connsiteX2" fmla="*/ 0 w 2802115"/>
              <a:gd name="connsiteY2" fmla="*/ 2435841 h 24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15" h="2435841">
                <a:moveTo>
                  <a:pt x="0" y="0"/>
                </a:moveTo>
                <a:lnTo>
                  <a:pt x="2802115" y="0"/>
                </a:lnTo>
                <a:lnTo>
                  <a:pt x="0" y="24358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  <a:custGeom>
            <a:avLst/>
            <a:gdLst>
              <a:gd name="connsiteX0" fmla="*/ 202948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5093800 h 6858000"/>
              <a:gd name="connsiteX3" fmla="*/ 406652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1764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2029480" y="0"/>
                </a:moveTo>
                <a:lnTo>
                  <a:pt x="6096000" y="0"/>
                </a:lnTo>
                <a:lnTo>
                  <a:pt x="6096000" y="5093800"/>
                </a:lnTo>
                <a:lnTo>
                  <a:pt x="4066520" y="6858000"/>
                </a:lnTo>
                <a:lnTo>
                  <a:pt x="0" y="6858000"/>
                </a:lnTo>
                <a:lnTo>
                  <a:pt x="0" y="1764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7710086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B2C9953D-53B3-9C43-AF7F-89795D30C2D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4968433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2199776 h 6858000"/>
              <a:gd name="connsiteX3" fmla="*/ 6833326 w 12192000"/>
              <a:gd name="connsiteY3" fmla="*/ 6858000 h 6858000"/>
              <a:gd name="connsiteX4" fmla="*/ 61155 w 12192000"/>
              <a:gd name="connsiteY4" fmla="*/ 6858000 h 6858000"/>
              <a:gd name="connsiteX5" fmla="*/ 0 w 12192000"/>
              <a:gd name="connsiteY5" fmla="*/ 6787650 h 6858000"/>
              <a:gd name="connsiteX6" fmla="*/ 0 w 12192000"/>
              <a:gd name="connsiteY6" fmla="*/ 43189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4968433" y="0"/>
                </a:moveTo>
                <a:lnTo>
                  <a:pt x="12192000" y="0"/>
                </a:lnTo>
                <a:lnTo>
                  <a:pt x="12192000" y="2199776"/>
                </a:lnTo>
                <a:lnTo>
                  <a:pt x="6833326" y="6858000"/>
                </a:lnTo>
                <a:lnTo>
                  <a:pt x="61155" y="6858000"/>
                </a:lnTo>
                <a:lnTo>
                  <a:pt x="0" y="6787650"/>
                </a:lnTo>
                <a:lnTo>
                  <a:pt x="0" y="431899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4300078 h 6858000"/>
              <a:gd name="connsiteX3" fmla="*/ 3153447 w 6096000"/>
              <a:gd name="connsiteY3" fmla="*/ 6858000 h 6858000"/>
              <a:gd name="connsiteX4" fmla="*/ 0 w 6096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4300078"/>
                </a:lnTo>
                <a:lnTo>
                  <a:pt x="31534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605088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236336" cy="411582"/>
          </a:xfrm>
          <a:prstGeom prst="rect">
            <a:avLst/>
          </a:prstGeom>
        </p:spPr>
        <p:txBody>
          <a:bodyPr/>
          <a:lstStyle>
            <a:lvl1pPr algn="l">
              <a:defRPr sz="28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Überschrift Halb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60000" y="1275606"/>
            <a:ext cx="4104000" cy="3638394"/>
          </a:xfrm>
        </p:spPr>
        <p:txBody>
          <a:bodyPr/>
          <a:lstStyle>
            <a:lvl1pPr marL="342900" indent="-3429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Symbol" pitchFamily="18" charset="2"/>
              <a:buChar char="-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4008" y="1275606"/>
            <a:ext cx="4104000" cy="3638394"/>
          </a:xfrm>
        </p:spPr>
        <p:txBody>
          <a:bodyPr/>
          <a:lstStyle>
            <a:lvl1pPr marL="342900" indent="-3429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Symbol" pitchFamily="18" charset="2"/>
              <a:buChar char="-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3932936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6DB926E5-1D5B-EE4C-A1CA-FAEEE8442BA0}"/>
              </a:ext>
            </a:extLst>
          </p:cNvPr>
          <p:cNvSpPr/>
          <p:nvPr userDrawn="1"/>
        </p:nvSpPr>
        <p:spPr>
          <a:xfrm>
            <a:off x="809625" y="0"/>
            <a:ext cx="8334375" cy="5143500"/>
          </a:xfrm>
          <a:custGeom>
            <a:avLst/>
            <a:gdLst>
              <a:gd name="connsiteX0" fmla="*/ 7889227 w 11112882"/>
              <a:gd name="connsiteY0" fmla="*/ 0 h 6858000"/>
              <a:gd name="connsiteX1" fmla="*/ 11112882 w 11112882"/>
              <a:gd name="connsiteY1" fmla="*/ 0 h 6858000"/>
              <a:gd name="connsiteX2" fmla="*/ 11112882 w 11112882"/>
              <a:gd name="connsiteY2" fmla="*/ 4326824 h 6858000"/>
              <a:gd name="connsiteX3" fmla="*/ 8201096 w 11112882"/>
              <a:gd name="connsiteY3" fmla="*/ 6858000 h 6858000"/>
              <a:gd name="connsiteX4" fmla="*/ 0 w 1111288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12882" h="6858000">
                <a:moveTo>
                  <a:pt x="7889227" y="0"/>
                </a:moveTo>
                <a:lnTo>
                  <a:pt x="11112882" y="0"/>
                </a:lnTo>
                <a:lnTo>
                  <a:pt x="11112882" y="4326824"/>
                </a:lnTo>
                <a:lnTo>
                  <a:pt x="820109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269566" y="0"/>
            <a:ext cx="3874435" cy="5143501"/>
          </a:xfrm>
          <a:custGeom>
            <a:avLst/>
            <a:gdLst>
              <a:gd name="connsiteX0" fmla="*/ 4587685 w 5165913"/>
              <a:gd name="connsiteY0" fmla="*/ 914400 h 6858001"/>
              <a:gd name="connsiteX1" fmla="*/ 4587685 w 5165913"/>
              <a:gd name="connsiteY1" fmla="*/ 5394011 h 6858001"/>
              <a:gd name="connsiteX2" fmla="*/ 2903560 w 5165913"/>
              <a:gd name="connsiteY2" fmla="*/ 6858001 h 6858001"/>
              <a:gd name="connsiteX3" fmla="*/ 0 w 5165913"/>
              <a:gd name="connsiteY3" fmla="*/ 6858001 h 6858001"/>
              <a:gd name="connsiteX4" fmla="*/ 0 w 5165913"/>
              <a:gd name="connsiteY4" fmla="*/ 4902415 h 6858001"/>
              <a:gd name="connsiteX5" fmla="*/ 2410985 w 5165913"/>
              <a:gd name="connsiteY5" fmla="*/ 0 h 6858001"/>
              <a:gd name="connsiteX6" fmla="*/ 5165913 w 5165913"/>
              <a:gd name="connsiteY6" fmla="*/ 0 h 6858001"/>
              <a:gd name="connsiteX7" fmla="*/ 5165913 w 5165913"/>
              <a:gd name="connsiteY7" fmla="*/ 311155 h 6858001"/>
              <a:gd name="connsiteX8" fmla="*/ 806469 w 5165913"/>
              <a:gd name="connsiteY8" fmla="*/ 4100764 h 6858001"/>
              <a:gd name="connsiteX9" fmla="*/ 806469 w 5165913"/>
              <a:gd name="connsiteY9" fmla="*/ 1394785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65913" h="6858001">
                <a:moveTo>
                  <a:pt x="4587685" y="914400"/>
                </a:moveTo>
                <a:lnTo>
                  <a:pt x="4587685" y="5394011"/>
                </a:lnTo>
                <a:lnTo>
                  <a:pt x="2903560" y="6858001"/>
                </a:lnTo>
                <a:lnTo>
                  <a:pt x="0" y="6858001"/>
                </a:lnTo>
                <a:lnTo>
                  <a:pt x="0" y="4902415"/>
                </a:lnTo>
                <a:close/>
                <a:moveTo>
                  <a:pt x="2410985" y="0"/>
                </a:moveTo>
                <a:lnTo>
                  <a:pt x="5165913" y="0"/>
                </a:lnTo>
                <a:lnTo>
                  <a:pt x="5165913" y="311155"/>
                </a:lnTo>
                <a:lnTo>
                  <a:pt x="806469" y="4100764"/>
                </a:lnTo>
                <a:lnTo>
                  <a:pt x="806469" y="139478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1388092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43998ED7-7A90-264C-8BA1-3E73DD42A437}"/>
              </a:ext>
            </a:extLst>
          </p:cNvPr>
          <p:cNvSpPr/>
          <p:nvPr userDrawn="1"/>
        </p:nvSpPr>
        <p:spPr>
          <a:xfrm>
            <a:off x="0" y="0"/>
            <a:ext cx="1314450" cy="1143000"/>
          </a:xfrm>
          <a:custGeom>
            <a:avLst/>
            <a:gdLst>
              <a:gd name="connsiteX0" fmla="*/ 0 w 2802115"/>
              <a:gd name="connsiteY0" fmla="*/ 0 h 2435841"/>
              <a:gd name="connsiteX1" fmla="*/ 2802115 w 2802115"/>
              <a:gd name="connsiteY1" fmla="*/ 0 h 2435841"/>
              <a:gd name="connsiteX2" fmla="*/ 0 w 2802115"/>
              <a:gd name="connsiteY2" fmla="*/ 2435841 h 24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15" h="2435841">
                <a:moveTo>
                  <a:pt x="0" y="0"/>
                </a:moveTo>
                <a:lnTo>
                  <a:pt x="2802115" y="0"/>
                </a:lnTo>
                <a:lnTo>
                  <a:pt x="0" y="24358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179440" cy="5143500"/>
          </a:xfrm>
          <a:custGeom>
            <a:avLst/>
            <a:gdLst>
              <a:gd name="connsiteX0" fmla="*/ 2029480 w 5572586"/>
              <a:gd name="connsiteY0" fmla="*/ 0 h 6858000"/>
              <a:gd name="connsiteX1" fmla="*/ 5572586 w 5572586"/>
              <a:gd name="connsiteY1" fmla="*/ 0 h 6858000"/>
              <a:gd name="connsiteX2" fmla="*/ 5572586 w 5572586"/>
              <a:gd name="connsiteY2" fmla="*/ 6858000 h 6858000"/>
              <a:gd name="connsiteX3" fmla="*/ 0 w 5572586"/>
              <a:gd name="connsiteY3" fmla="*/ 6858000 h 6858000"/>
              <a:gd name="connsiteX4" fmla="*/ 0 w 5572586"/>
              <a:gd name="connsiteY4" fmla="*/ 1764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2586" h="6858000">
                <a:moveTo>
                  <a:pt x="2029480" y="0"/>
                </a:moveTo>
                <a:lnTo>
                  <a:pt x="5572586" y="0"/>
                </a:lnTo>
                <a:lnTo>
                  <a:pt x="5572586" y="6858000"/>
                </a:lnTo>
                <a:lnTo>
                  <a:pt x="0" y="6858000"/>
                </a:lnTo>
                <a:lnTo>
                  <a:pt x="0" y="1764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2344569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E3018F7A-5E8A-EB4B-83A3-6303F40D6CB2}"/>
              </a:ext>
            </a:extLst>
          </p:cNvPr>
          <p:cNvSpPr/>
          <p:nvPr userDrawn="1"/>
        </p:nvSpPr>
        <p:spPr>
          <a:xfrm>
            <a:off x="0" y="0"/>
            <a:ext cx="7949804" cy="5143500"/>
          </a:xfrm>
          <a:custGeom>
            <a:avLst/>
            <a:gdLst>
              <a:gd name="connsiteX0" fmla="*/ 10600394 w 10600394"/>
              <a:gd name="connsiteY0" fmla="*/ 0 h 6858001"/>
              <a:gd name="connsiteX1" fmla="*/ 2711168 w 10600394"/>
              <a:gd name="connsiteY1" fmla="*/ 6858000 h 6858001"/>
              <a:gd name="connsiteX2" fmla="*/ 0 w 10600394"/>
              <a:gd name="connsiteY2" fmla="*/ 6858001 h 6858001"/>
              <a:gd name="connsiteX3" fmla="*/ 0 w 10600394"/>
              <a:gd name="connsiteY3" fmla="*/ 2455958 h 6858001"/>
              <a:gd name="connsiteX4" fmla="*/ 2825255 w 10600394"/>
              <a:gd name="connsiteY4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0394" h="6858001">
                <a:moveTo>
                  <a:pt x="10600394" y="0"/>
                </a:moveTo>
                <a:lnTo>
                  <a:pt x="2711168" y="6858000"/>
                </a:lnTo>
                <a:lnTo>
                  <a:pt x="0" y="6858001"/>
                </a:lnTo>
                <a:lnTo>
                  <a:pt x="0" y="2455958"/>
                </a:lnTo>
                <a:lnTo>
                  <a:pt x="2825255" y="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37587" cy="5143501"/>
          </a:xfrm>
          <a:custGeom>
            <a:avLst/>
            <a:gdLst>
              <a:gd name="connsiteX0" fmla="*/ 5658888 w 8450116"/>
              <a:gd name="connsiteY0" fmla="*/ 2546440 h 6858001"/>
              <a:gd name="connsiteX1" fmla="*/ 5658888 w 8450116"/>
              <a:gd name="connsiteY1" fmla="*/ 5377124 h 6858001"/>
              <a:gd name="connsiteX2" fmla="*/ 3955334 w 8450116"/>
              <a:gd name="connsiteY2" fmla="*/ 6858000 h 6858001"/>
              <a:gd name="connsiteX3" fmla="*/ 699005 w 8450116"/>
              <a:gd name="connsiteY3" fmla="*/ 6858001 h 6858001"/>
              <a:gd name="connsiteX4" fmla="*/ 8450116 w 8450116"/>
              <a:gd name="connsiteY4" fmla="*/ 0 h 6858001"/>
              <a:gd name="connsiteX5" fmla="*/ 560889 w 8450116"/>
              <a:gd name="connsiteY5" fmla="*/ 6858001 h 6858001"/>
              <a:gd name="connsiteX6" fmla="*/ 0 w 8450116"/>
              <a:gd name="connsiteY6" fmla="*/ 6858000 h 6858001"/>
              <a:gd name="connsiteX7" fmla="*/ 0 w 8450116"/>
              <a:gd name="connsiteY7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50116" h="6858001">
                <a:moveTo>
                  <a:pt x="5658888" y="2546440"/>
                </a:moveTo>
                <a:lnTo>
                  <a:pt x="5658888" y="5377124"/>
                </a:lnTo>
                <a:lnTo>
                  <a:pt x="3955334" y="6858000"/>
                </a:lnTo>
                <a:lnTo>
                  <a:pt x="699005" y="6858001"/>
                </a:lnTo>
                <a:close/>
                <a:moveTo>
                  <a:pt x="8450116" y="0"/>
                </a:moveTo>
                <a:lnTo>
                  <a:pt x="560889" y="685800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5578963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856244" y="0"/>
            <a:ext cx="4287756" cy="5143499"/>
          </a:xfrm>
          <a:custGeom>
            <a:avLst/>
            <a:gdLst>
              <a:gd name="connsiteX0" fmla="*/ 5717008 w 5717008"/>
              <a:gd name="connsiteY0" fmla="*/ 333165 h 6857999"/>
              <a:gd name="connsiteX1" fmla="*/ 5717008 w 5717008"/>
              <a:gd name="connsiteY1" fmla="*/ 5917154 h 6857999"/>
              <a:gd name="connsiteX2" fmla="*/ 4634690 w 5717008"/>
              <a:gd name="connsiteY2" fmla="*/ 6857999 h 6857999"/>
              <a:gd name="connsiteX3" fmla="*/ 889338 w 5717008"/>
              <a:gd name="connsiteY3" fmla="*/ 6857999 h 6857999"/>
              <a:gd name="connsiteX4" fmla="*/ 889338 w 5717008"/>
              <a:gd name="connsiteY4" fmla="*/ 4529794 h 6857999"/>
              <a:gd name="connsiteX5" fmla="*/ 5717008 w 5717008"/>
              <a:gd name="connsiteY5" fmla="*/ 0 h 6857999"/>
              <a:gd name="connsiteX6" fmla="*/ 5717008 w 5717008"/>
              <a:gd name="connsiteY6" fmla="*/ 240116 h 6857999"/>
              <a:gd name="connsiteX7" fmla="*/ 0 w 5717008"/>
              <a:gd name="connsiteY7" fmla="*/ 5209835 h 6857999"/>
              <a:gd name="connsiteX8" fmla="*/ 0 w 5717008"/>
              <a:gd name="connsiteY8" fmla="*/ 2134397 h 6857999"/>
              <a:gd name="connsiteX9" fmla="*/ 2455342 w 5717008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7008" h="6857999">
                <a:moveTo>
                  <a:pt x="5717008" y="333165"/>
                </a:moveTo>
                <a:lnTo>
                  <a:pt x="5717008" y="5917154"/>
                </a:lnTo>
                <a:lnTo>
                  <a:pt x="4634690" y="6857999"/>
                </a:lnTo>
                <a:lnTo>
                  <a:pt x="889338" y="6857999"/>
                </a:lnTo>
                <a:lnTo>
                  <a:pt x="889338" y="4529794"/>
                </a:lnTo>
                <a:close/>
                <a:moveTo>
                  <a:pt x="5717008" y="0"/>
                </a:moveTo>
                <a:lnTo>
                  <a:pt x="5717008" y="240116"/>
                </a:lnTo>
                <a:lnTo>
                  <a:pt x="0" y="5209835"/>
                </a:lnTo>
                <a:lnTo>
                  <a:pt x="0" y="2134397"/>
                </a:lnTo>
                <a:lnTo>
                  <a:pt x="245534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0285187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2F40C91-76A7-494A-A0BC-F0CEB565815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515284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39782 h 6858000"/>
              <a:gd name="connsiteX3" fmla="*/ 5038758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44793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5152845" y="0"/>
                </a:moveTo>
                <a:lnTo>
                  <a:pt x="12192000" y="0"/>
                </a:lnTo>
                <a:lnTo>
                  <a:pt x="12192000" y="639782"/>
                </a:lnTo>
                <a:lnTo>
                  <a:pt x="5038758" y="6858000"/>
                </a:lnTo>
                <a:lnTo>
                  <a:pt x="0" y="6858000"/>
                </a:lnTo>
                <a:lnTo>
                  <a:pt x="0" y="44793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35175" y="212437"/>
            <a:ext cx="3739808" cy="4623014"/>
          </a:xfrm>
          <a:custGeom>
            <a:avLst/>
            <a:gdLst>
              <a:gd name="connsiteX0" fmla="*/ 4986411 w 4986411"/>
              <a:gd name="connsiteY0" fmla="*/ 985336 h 6164019"/>
              <a:gd name="connsiteX1" fmla="*/ 4986411 w 4986411"/>
              <a:gd name="connsiteY1" fmla="*/ 3023842 h 6164019"/>
              <a:gd name="connsiteX2" fmla="*/ 1374051 w 4986411"/>
              <a:gd name="connsiteY2" fmla="*/ 6164019 h 6164019"/>
              <a:gd name="connsiteX3" fmla="*/ 1374051 w 4986411"/>
              <a:gd name="connsiteY3" fmla="*/ 4125513 h 6164019"/>
              <a:gd name="connsiteX4" fmla="*/ 3612360 w 4986411"/>
              <a:gd name="connsiteY4" fmla="*/ 0 h 6164019"/>
              <a:gd name="connsiteX5" fmla="*/ 3612360 w 4986411"/>
              <a:gd name="connsiteY5" fmla="*/ 2038506 h 6164019"/>
              <a:gd name="connsiteX6" fmla="*/ 0 w 4986411"/>
              <a:gd name="connsiteY6" fmla="*/ 5178683 h 6164019"/>
              <a:gd name="connsiteX7" fmla="*/ 0 w 4986411"/>
              <a:gd name="connsiteY7" fmla="*/ 3140177 h 616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6411" h="6164019">
                <a:moveTo>
                  <a:pt x="4986411" y="985336"/>
                </a:moveTo>
                <a:lnTo>
                  <a:pt x="4986411" y="3023842"/>
                </a:lnTo>
                <a:lnTo>
                  <a:pt x="1374051" y="6164019"/>
                </a:lnTo>
                <a:lnTo>
                  <a:pt x="1374051" y="4125513"/>
                </a:lnTo>
                <a:close/>
                <a:moveTo>
                  <a:pt x="3612360" y="0"/>
                </a:moveTo>
                <a:lnTo>
                  <a:pt x="3612360" y="2038506"/>
                </a:lnTo>
                <a:lnTo>
                  <a:pt x="0" y="5178683"/>
                </a:lnTo>
                <a:lnTo>
                  <a:pt x="0" y="314017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7618849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2293B6CD-DE54-BE4C-8753-1DB866F51284}"/>
              </a:ext>
            </a:extLst>
          </p:cNvPr>
          <p:cNvSpPr/>
          <p:nvPr userDrawn="1"/>
        </p:nvSpPr>
        <p:spPr>
          <a:xfrm flipH="1" flipV="1">
            <a:off x="6315075" y="2684860"/>
            <a:ext cx="2828925" cy="2458640"/>
          </a:xfrm>
          <a:custGeom>
            <a:avLst/>
            <a:gdLst>
              <a:gd name="connsiteX0" fmla="*/ 0 w 2802115"/>
              <a:gd name="connsiteY0" fmla="*/ 0 h 2435841"/>
              <a:gd name="connsiteX1" fmla="*/ 2802115 w 2802115"/>
              <a:gd name="connsiteY1" fmla="*/ 0 h 2435841"/>
              <a:gd name="connsiteX2" fmla="*/ 0 w 2802115"/>
              <a:gd name="connsiteY2" fmla="*/ 2435841 h 24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15" h="2435841">
                <a:moveTo>
                  <a:pt x="0" y="0"/>
                </a:moveTo>
                <a:lnTo>
                  <a:pt x="2802115" y="0"/>
                </a:lnTo>
                <a:lnTo>
                  <a:pt x="0" y="24358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911153" y="0"/>
            <a:ext cx="4232848" cy="5143499"/>
          </a:xfrm>
          <a:custGeom>
            <a:avLst/>
            <a:gdLst>
              <a:gd name="connsiteX0" fmla="*/ 4119187 w 5643797"/>
              <a:gd name="connsiteY0" fmla="*/ 0 h 6857998"/>
              <a:gd name="connsiteX1" fmla="*/ 5643797 w 5643797"/>
              <a:gd name="connsiteY1" fmla="*/ 0 h 6857998"/>
              <a:gd name="connsiteX2" fmla="*/ 5643796 w 5643797"/>
              <a:gd name="connsiteY2" fmla="*/ 3443828 h 6857998"/>
              <a:gd name="connsiteX3" fmla="*/ 1716244 w 5643797"/>
              <a:gd name="connsiteY3" fmla="*/ 6857998 h 6857998"/>
              <a:gd name="connsiteX4" fmla="*/ 0 w 5643797"/>
              <a:gd name="connsiteY4" fmla="*/ 6857998 h 6857998"/>
              <a:gd name="connsiteX5" fmla="*/ 0 w 5643797"/>
              <a:gd name="connsiteY5" fmla="*/ 3580755 h 6857998"/>
              <a:gd name="connsiteX6" fmla="*/ 1424956 w 5643797"/>
              <a:gd name="connsiteY6" fmla="*/ 0 h 6857998"/>
              <a:gd name="connsiteX7" fmla="*/ 3969275 w 5643797"/>
              <a:gd name="connsiteY7" fmla="*/ 0 h 6857998"/>
              <a:gd name="connsiteX8" fmla="*/ 737443 w 5643797"/>
              <a:gd name="connsiteY8" fmla="*/ 2809388 h 6857998"/>
              <a:gd name="connsiteX9" fmla="*/ 737442 w 5643797"/>
              <a:gd name="connsiteY9" fmla="*/ 597647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43797" h="6857998">
                <a:moveTo>
                  <a:pt x="4119187" y="0"/>
                </a:moveTo>
                <a:lnTo>
                  <a:pt x="5643797" y="0"/>
                </a:lnTo>
                <a:lnTo>
                  <a:pt x="5643796" y="3443828"/>
                </a:lnTo>
                <a:lnTo>
                  <a:pt x="1716244" y="6857998"/>
                </a:lnTo>
                <a:lnTo>
                  <a:pt x="0" y="6857998"/>
                </a:lnTo>
                <a:lnTo>
                  <a:pt x="0" y="3580755"/>
                </a:lnTo>
                <a:close/>
                <a:moveTo>
                  <a:pt x="1424956" y="0"/>
                </a:moveTo>
                <a:lnTo>
                  <a:pt x="3969275" y="0"/>
                </a:lnTo>
                <a:lnTo>
                  <a:pt x="737443" y="2809388"/>
                </a:lnTo>
                <a:lnTo>
                  <a:pt x="737442" y="59764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8204861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1"/>
            <a:ext cx="5916921" cy="5143501"/>
          </a:xfrm>
          <a:custGeom>
            <a:avLst/>
            <a:gdLst>
              <a:gd name="connsiteX0" fmla="*/ 6096001 w 7889228"/>
              <a:gd name="connsiteY0" fmla="*/ 1687974 h 6858001"/>
              <a:gd name="connsiteX1" fmla="*/ 6096001 w 7889228"/>
              <a:gd name="connsiteY1" fmla="*/ 5321445 h 6858001"/>
              <a:gd name="connsiteX2" fmla="*/ 4328397 w 7889228"/>
              <a:gd name="connsiteY2" fmla="*/ 6857999 h 6858001"/>
              <a:gd name="connsiteX3" fmla="*/ 148567 w 7889228"/>
              <a:gd name="connsiteY3" fmla="*/ 6857999 h 6858001"/>
              <a:gd name="connsiteX4" fmla="*/ 2718658 w 7889228"/>
              <a:gd name="connsiteY4" fmla="*/ 0 h 6858001"/>
              <a:gd name="connsiteX5" fmla="*/ 7889228 w 7889228"/>
              <a:gd name="connsiteY5" fmla="*/ 0 h 6858001"/>
              <a:gd name="connsiteX6" fmla="*/ 0 w 7889228"/>
              <a:gd name="connsiteY6" fmla="*/ 6858001 h 6858001"/>
              <a:gd name="connsiteX7" fmla="*/ 0 w 7889228"/>
              <a:gd name="connsiteY7" fmla="*/ 236329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89228" h="6858001">
                <a:moveTo>
                  <a:pt x="6096001" y="1687974"/>
                </a:moveTo>
                <a:lnTo>
                  <a:pt x="6096001" y="5321445"/>
                </a:lnTo>
                <a:lnTo>
                  <a:pt x="4328397" y="6857999"/>
                </a:lnTo>
                <a:lnTo>
                  <a:pt x="148567" y="6857999"/>
                </a:lnTo>
                <a:close/>
                <a:moveTo>
                  <a:pt x="2718658" y="0"/>
                </a:moveTo>
                <a:lnTo>
                  <a:pt x="7889228" y="0"/>
                </a:lnTo>
                <a:lnTo>
                  <a:pt x="0" y="6858001"/>
                </a:lnTo>
                <a:lnTo>
                  <a:pt x="0" y="236329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8161095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2AEE996C-9BED-BD43-8C69-A76E669E7C46}"/>
              </a:ext>
            </a:extLst>
          </p:cNvPr>
          <p:cNvSpPr/>
          <p:nvPr userDrawn="1"/>
        </p:nvSpPr>
        <p:spPr>
          <a:xfrm>
            <a:off x="1235869" y="0"/>
            <a:ext cx="7908131" cy="5143500"/>
          </a:xfrm>
          <a:custGeom>
            <a:avLst/>
            <a:gdLst>
              <a:gd name="connsiteX0" fmla="*/ 7889226 w 10544671"/>
              <a:gd name="connsiteY0" fmla="*/ 0 h 6858000"/>
              <a:gd name="connsiteX1" fmla="*/ 10544671 w 10544671"/>
              <a:gd name="connsiteY1" fmla="*/ 0 h 6858000"/>
              <a:gd name="connsiteX2" fmla="*/ 10544671 w 10544671"/>
              <a:gd name="connsiteY2" fmla="*/ 4450482 h 6858000"/>
              <a:gd name="connsiteX3" fmla="*/ 7775138 w 10544671"/>
              <a:gd name="connsiteY3" fmla="*/ 6858000 h 6858000"/>
              <a:gd name="connsiteX4" fmla="*/ 0 w 1054467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44671" h="6858000">
                <a:moveTo>
                  <a:pt x="7889226" y="0"/>
                </a:moveTo>
                <a:lnTo>
                  <a:pt x="10544671" y="0"/>
                </a:lnTo>
                <a:lnTo>
                  <a:pt x="10544671" y="4450482"/>
                </a:lnTo>
                <a:lnTo>
                  <a:pt x="77751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857750" y="0"/>
            <a:ext cx="4286250" cy="5143500"/>
          </a:xfrm>
          <a:custGeom>
            <a:avLst/>
            <a:gdLst>
              <a:gd name="connsiteX0" fmla="*/ 4429273 w 5715000"/>
              <a:gd name="connsiteY0" fmla="*/ 0 h 6858000"/>
              <a:gd name="connsiteX1" fmla="*/ 5715000 w 5715000"/>
              <a:gd name="connsiteY1" fmla="*/ 0 h 6858000"/>
              <a:gd name="connsiteX2" fmla="*/ 5715000 w 5715000"/>
              <a:gd name="connsiteY2" fmla="*/ 5641160 h 6858000"/>
              <a:gd name="connsiteX3" fmla="*/ 4315185 w 5715000"/>
              <a:gd name="connsiteY3" fmla="*/ 6858000 h 6858000"/>
              <a:gd name="connsiteX4" fmla="*/ 0 w 5715000"/>
              <a:gd name="connsiteY4" fmla="*/ 6858000 h 6858000"/>
              <a:gd name="connsiteX5" fmla="*/ 0 w 5715000"/>
              <a:gd name="connsiteY5" fmla="*/ 3850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5000" h="6858000">
                <a:moveTo>
                  <a:pt x="4429273" y="0"/>
                </a:moveTo>
                <a:lnTo>
                  <a:pt x="5715000" y="0"/>
                </a:lnTo>
                <a:lnTo>
                  <a:pt x="5715000" y="5641160"/>
                </a:lnTo>
                <a:lnTo>
                  <a:pt x="4315185" y="6858000"/>
                </a:lnTo>
                <a:lnTo>
                  <a:pt x="0" y="6858000"/>
                </a:lnTo>
                <a:lnTo>
                  <a:pt x="0" y="385030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1381204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ADE4384A-F885-E943-9809-07A36869486E}"/>
              </a:ext>
            </a:extLst>
          </p:cNvPr>
          <p:cNvSpPr/>
          <p:nvPr userDrawn="1"/>
        </p:nvSpPr>
        <p:spPr>
          <a:xfrm>
            <a:off x="744141" y="0"/>
            <a:ext cx="8399859" cy="5143500"/>
          </a:xfrm>
          <a:custGeom>
            <a:avLst/>
            <a:gdLst>
              <a:gd name="connsiteX0" fmla="*/ 7865549 w 11199428"/>
              <a:gd name="connsiteY0" fmla="*/ 0 h 6858000"/>
              <a:gd name="connsiteX1" fmla="*/ 11199428 w 11199428"/>
              <a:gd name="connsiteY1" fmla="*/ 0 h 6858000"/>
              <a:gd name="connsiteX2" fmla="*/ 11199428 w 11199428"/>
              <a:gd name="connsiteY2" fmla="*/ 3860729 h 6858000"/>
              <a:gd name="connsiteX3" fmla="*/ 7751461 w 11199428"/>
              <a:gd name="connsiteY3" fmla="*/ 6858000 h 6858000"/>
              <a:gd name="connsiteX4" fmla="*/ 17892 w 11199428"/>
              <a:gd name="connsiteY4" fmla="*/ 6858000 h 6858000"/>
              <a:gd name="connsiteX5" fmla="*/ 0 w 11199428"/>
              <a:gd name="connsiteY5" fmla="*/ 683741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99428" h="6858000">
                <a:moveTo>
                  <a:pt x="7865549" y="0"/>
                </a:moveTo>
                <a:lnTo>
                  <a:pt x="11199428" y="0"/>
                </a:lnTo>
                <a:lnTo>
                  <a:pt x="11199428" y="3860729"/>
                </a:lnTo>
                <a:lnTo>
                  <a:pt x="7751461" y="6858000"/>
                </a:lnTo>
                <a:lnTo>
                  <a:pt x="17892" y="6858000"/>
                </a:lnTo>
                <a:lnTo>
                  <a:pt x="0" y="683741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041B765-BF0C-2948-9E47-AFDC9DFDB1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110" y="266700"/>
            <a:ext cx="466725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020137" y="562868"/>
            <a:ext cx="1893655" cy="4057830"/>
          </a:xfrm>
          <a:custGeom>
            <a:avLst/>
            <a:gdLst>
              <a:gd name="connsiteX0" fmla="*/ 306923 w 2524873"/>
              <a:gd name="connsiteY0" fmla="*/ 0 h 5410440"/>
              <a:gd name="connsiteX1" fmla="*/ 2217950 w 2524873"/>
              <a:gd name="connsiteY1" fmla="*/ 0 h 5410440"/>
              <a:gd name="connsiteX2" fmla="*/ 2524873 w 2524873"/>
              <a:gd name="connsiteY2" fmla="*/ 306924 h 5410440"/>
              <a:gd name="connsiteX3" fmla="*/ 2524873 w 2524873"/>
              <a:gd name="connsiteY3" fmla="*/ 5103518 h 5410440"/>
              <a:gd name="connsiteX4" fmla="*/ 2217950 w 2524873"/>
              <a:gd name="connsiteY4" fmla="*/ 5410440 h 5410440"/>
              <a:gd name="connsiteX5" fmla="*/ 306923 w 2524873"/>
              <a:gd name="connsiteY5" fmla="*/ 5410440 h 5410440"/>
              <a:gd name="connsiteX6" fmla="*/ 0 w 2524873"/>
              <a:gd name="connsiteY6" fmla="*/ 5103518 h 5410440"/>
              <a:gd name="connsiteX7" fmla="*/ 0 w 2524873"/>
              <a:gd name="connsiteY7" fmla="*/ 306924 h 5410440"/>
              <a:gd name="connsiteX8" fmla="*/ 306923 w 2524873"/>
              <a:gd name="connsiteY8" fmla="*/ 0 h 541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4873" h="5410440">
                <a:moveTo>
                  <a:pt x="306923" y="0"/>
                </a:moveTo>
                <a:lnTo>
                  <a:pt x="2217950" y="0"/>
                </a:lnTo>
                <a:cubicBezTo>
                  <a:pt x="2387459" y="0"/>
                  <a:pt x="2524873" y="137415"/>
                  <a:pt x="2524873" y="306924"/>
                </a:cubicBezTo>
                <a:lnTo>
                  <a:pt x="2524873" y="5103518"/>
                </a:lnTo>
                <a:cubicBezTo>
                  <a:pt x="2524873" y="5273027"/>
                  <a:pt x="2387459" y="5410440"/>
                  <a:pt x="2217950" y="5410440"/>
                </a:cubicBezTo>
                <a:lnTo>
                  <a:pt x="306923" y="5410440"/>
                </a:lnTo>
                <a:cubicBezTo>
                  <a:pt x="137414" y="5410440"/>
                  <a:pt x="0" y="5273027"/>
                  <a:pt x="0" y="5103518"/>
                </a:cubicBezTo>
                <a:lnTo>
                  <a:pt x="0" y="306924"/>
                </a:lnTo>
                <a:cubicBezTo>
                  <a:pt x="0" y="137415"/>
                  <a:pt x="137414" y="0"/>
                  <a:pt x="30692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7283765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72B49C92-7A52-FB4B-B0CB-55372F472EFF}"/>
              </a:ext>
            </a:extLst>
          </p:cNvPr>
          <p:cNvSpPr/>
          <p:nvPr userDrawn="1"/>
        </p:nvSpPr>
        <p:spPr>
          <a:xfrm>
            <a:off x="0" y="0"/>
            <a:ext cx="8320088" cy="5143500"/>
          </a:xfrm>
          <a:custGeom>
            <a:avLst/>
            <a:gdLst>
              <a:gd name="connsiteX0" fmla="*/ 3317652 w 11092790"/>
              <a:gd name="connsiteY0" fmla="*/ 0 h 6858000"/>
              <a:gd name="connsiteX1" fmla="*/ 11092790 w 11092790"/>
              <a:gd name="connsiteY1" fmla="*/ 0 h 6858000"/>
              <a:gd name="connsiteX2" fmla="*/ 3203564 w 11092790"/>
              <a:gd name="connsiteY2" fmla="*/ 6858000 h 6858000"/>
              <a:gd name="connsiteX3" fmla="*/ 0 w 11092790"/>
              <a:gd name="connsiteY3" fmla="*/ 6858000 h 6858000"/>
              <a:gd name="connsiteX4" fmla="*/ 0 w 11092790"/>
              <a:gd name="connsiteY4" fmla="*/ 28839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92790" h="6858000">
                <a:moveTo>
                  <a:pt x="3317652" y="0"/>
                </a:moveTo>
                <a:lnTo>
                  <a:pt x="11092790" y="0"/>
                </a:lnTo>
                <a:lnTo>
                  <a:pt x="3203564" y="6858000"/>
                </a:lnTo>
                <a:lnTo>
                  <a:pt x="0" y="6858000"/>
                </a:lnTo>
                <a:lnTo>
                  <a:pt x="0" y="288399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936F238-34B3-AA49-B48A-C3D8D1F794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73" y="491729"/>
            <a:ext cx="4245769" cy="424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119558" y="739406"/>
            <a:ext cx="2641803" cy="3738622"/>
          </a:xfrm>
          <a:custGeom>
            <a:avLst/>
            <a:gdLst>
              <a:gd name="connsiteX0" fmla="*/ 131069 w 3522404"/>
              <a:gd name="connsiteY0" fmla="*/ 0 h 4984829"/>
              <a:gd name="connsiteX1" fmla="*/ 3391335 w 3522404"/>
              <a:gd name="connsiteY1" fmla="*/ 0 h 4984829"/>
              <a:gd name="connsiteX2" fmla="*/ 3522404 w 3522404"/>
              <a:gd name="connsiteY2" fmla="*/ 131069 h 4984829"/>
              <a:gd name="connsiteX3" fmla="*/ 3522404 w 3522404"/>
              <a:gd name="connsiteY3" fmla="*/ 4853761 h 4984829"/>
              <a:gd name="connsiteX4" fmla="*/ 3391335 w 3522404"/>
              <a:gd name="connsiteY4" fmla="*/ 4984829 h 4984829"/>
              <a:gd name="connsiteX5" fmla="*/ 131069 w 3522404"/>
              <a:gd name="connsiteY5" fmla="*/ 4984829 h 4984829"/>
              <a:gd name="connsiteX6" fmla="*/ 0 w 3522404"/>
              <a:gd name="connsiteY6" fmla="*/ 4853761 h 4984829"/>
              <a:gd name="connsiteX7" fmla="*/ 0 w 3522404"/>
              <a:gd name="connsiteY7" fmla="*/ 131069 h 4984829"/>
              <a:gd name="connsiteX8" fmla="*/ 131069 w 3522404"/>
              <a:gd name="connsiteY8" fmla="*/ 0 h 4984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2404" h="4984829">
                <a:moveTo>
                  <a:pt x="131069" y="0"/>
                </a:moveTo>
                <a:lnTo>
                  <a:pt x="3391335" y="0"/>
                </a:lnTo>
                <a:cubicBezTo>
                  <a:pt x="3463723" y="0"/>
                  <a:pt x="3522404" y="58681"/>
                  <a:pt x="3522404" y="131069"/>
                </a:cubicBezTo>
                <a:lnTo>
                  <a:pt x="3522404" y="4853761"/>
                </a:lnTo>
                <a:cubicBezTo>
                  <a:pt x="3522404" y="4926148"/>
                  <a:pt x="3463723" y="4984829"/>
                  <a:pt x="3391335" y="4984829"/>
                </a:cubicBezTo>
                <a:lnTo>
                  <a:pt x="131069" y="4984829"/>
                </a:lnTo>
                <a:cubicBezTo>
                  <a:pt x="58682" y="4984829"/>
                  <a:pt x="0" y="4926148"/>
                  <a:pt x="0" y="4853761"/>
                </a:cubicBezTo>
                <a:lnTo>
                  <a:pt x="0" y="131069"/>
                </a:lnTo>
                <a:cubicBezTo>
                  <a:pt x="0" y="58681"/>
                  <a:pt x="58682" y="0"/>
                  <a:pt x="131069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240928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48000"/>
            <a:ext cx="7236336" cy="411582"/>
          </a:xfrm>
          <a:prstGeom prst="rect">
            <a:avLst/>
          </a:prstGeom>
        </p:spPr>
        <p:txBody>
          <a:bodyPr/>
          <a:lstStyle>
            <a:lvl1pPr algn="l">
              <a:defRPr sz="2800" b="1" cap="all" baseline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 b="1" cap="all" baseline="0"/>
              <a:t>Überschrift Halb mit Titel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360000" y="1275606"/>
            <a:ext cx="4104000" cy="360040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Titel 1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60000" y="1635646"/>
            <a:ext cx="4104000" cy="3278354"/>
          </a:xfrm>
        </p:spPr>
        <p:txBody>
          <a:bodyPr/>
          <a:lstStyle>
            <a:lvl1pPr marL="342900" indent="-3429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Symbol" pitchFamily="18" charset="2"/>
              <a:buChar char="-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4000" y="1275606"/>
            <a:ext cx="4104000" cy="360040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Titel 2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1635646"/>
            <a:ext cx="4104000" cy="3278354"/>
          </a:xfrm>
        </p:spPr>
        <p:txBody>
          <a:bodyPr/>
          <a:lstStyle>
            <a:lvl1pPr marL="342900" indent="-3429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Symbol" pitchFamily="18" charset="2"/>
              <a:buChar char="-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Symbol" pitchFamily="18" charset="2"/>
              <a:buChar char="-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4365894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2BF293C0-CBF3-584D-A578-94DCEB264305}"/>
              </a:ext>
            </a:extLst>
          </p:cNvPr>
          <p:cNvSpPr/>
          <p:nvPr userDrawn="1"/>
        </p:nvSpPr>
        <p:spPr>
          <a:xfrm>
            <a:off x="744141" y="0"/>
            <a:ext cx="8399859" cy="5143500"/>
          </a:xfrm>
          <a:custGeom>
            <a:avLst/>
            <a:gdLst>
              <a:gd name="connsiteX0" fmla="*/ 7865549 w 11199428"/>
              <a:gd name="connsiteY0" fmla="*/ 0 h 6858000"/>
              <a:gd name="connsiteX1" fmla="*/ 11199428 w 11199428"/>
              <a:gd name="connsiteY1" fmla="*/ 0 h 6858000"/>
              <a:gd name="connsiteX2" fmla="*/ 11199428 w 11199428"/>
              <a:gd name="connsiteY2" fmla="*/ 3860729 h 6858000"/>
              <a:gd name="connsiteX3" fmla="*/ 7751461 w 11199428"/>
              <a:gd name="connsiteY3" fmla="*/ 6858000 h 6858000"/>
              <a:gd name="connsiteX4" fmla="*/ 17892 w 11199428"/>
              <a:gd name="connsiteY4" fmla="*/ 6858000 h 6858000"/>
              <a:gd name="connsiteX5" fmla="*/ 0 w 11199428"/>
              <a:gd name="connsiteY5" fmla="*/ 683741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99428" h="6858000">
                <a:moveTo>
                  <a:pt x="7865549" y="0"/>
                </a:moveTo>
                <a:lnTo>
                  <a:pt x="11199428" y="0"/>
                </a:lnTo>
                <a:lnTo>
                  <a:pt x="11199428" y="3860729"/>
                </a:lnTo>
                <a:lnTo>
                  <a:pt x="7751461" y="6858000"/>
                </a:lnTo>
                <a:lnTo>
                  <a:pt x="17892" y="6858000"/>
                </a:lnTo>
                <a:lnTo>
                  <a:pt x="0" y="683741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27283AA-45C9-EB43-AA6F-F4AA17FF32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057" y="1657350"/>
            <a:ext cx="4588669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823689" y="1790923"/>
            <a:ext cx="3460886" cy="2248034"/>
          </a:xfrm>
          <a:custGeom>
            <a:avLst/>
            <a:gdLst>
              <a:gd name="connsiteX0" fmla="*/ 0 w 4614515"/>
              <a:gd name="connsiteY0" fmla="*/ 0 h 2997379"/>
              <a:gd name="connsiteX1" fmla="*/ 4614515 w 4614515"/>
              <a:gd name="connsiteY1" fmla="*/ 0 h 2997379"/>
              <a:gd name="connsiteX2" fmla="*/ 4614515 w 4614515"/>
              <a:gd name="connsiteY2" fmla="*/ 2997379 h 2997379"/>
              <a:gd name="connsiteX3" fmla="*/ 0 w 4614515"/>
              <a:gd name="connsiteY3" fmla="*/ 2997379 h 2997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4515" h="2997379">
                <a:moveTo>
                  <a:pt x="0" y="0"/>
                </a:moveTo>
                <a:lnTo>
                  <a:pt x="4614515" y="0"/>
                </a:lnTo>
                <a:lnTo>
                  <a:pt x="4614515" y="2997379"/>
                </a:lnTo>
                <a:lnTo>
                  <a:pt x="0" y="299737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04717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EC06125-8966-ED40-B00D-82E25A343079}"/>
              </a:ext>
            </a:extLst>
          </p:cNvPr>
          <p:cNvSpPr/>
          <p:nvPr userDrawn="1"/>
        </p:nvSpPr>
        <p:spPr>
          <a:xfrm>
            <a:off x="0" y="0"/>
            <a:ext cx="6615113" cy="5724525"/>
          </a:xfrm>
          <a:custGeom>
            <a:avLst/>
            <a:gdLst>
              <a:gd name="connsiteX0" fmla="*/ 0 w 7924801"/>
              <a:gd name="connsiteY0" fmla="*/ 0 h 6858001"/>
              <a:gd name="connsiteX1" fmla="*/ 7924801 w 7924801"/>
              <a:gd name="connsiteY1" fmla="*/ 0 h 6858001"/>
              <a:gd name="connsiteX2" fmla="*/ 35573 w 7924801"/>
              <a:gd name="connsiteY2" fmla="*/ 6858001 h 6858001"/>
              <a:gd name="connsiteX3" fmla="*/ 0 w 7924801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1" h="6858001">
                <a:moveTo>
                  <a:pt x="0" y="0"/>
                </a:moveTo>
                <a:lnTo>
                  <a:pt x="7924801" y="0"/>
                </a:lnTo>
                <a:lnTo>
                  <a:pt x="35573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4" name="Freeform: Shape 2">
            <a:extLst>
              <a:ext uri="{FF2B5EF4-FFF2-40B4-BE49-F238E27FC236}">
                <a16:creationId xmlns:a16="http://schemas.microsoft.com/office/drawing/2014/main" id="{62F5202A-6FE2-324E-9F0B-7E0129D34347}"/>
              </a:ext>
            </a:extLst>
          </p:cNvPr>
          <p:cNvSpPr/>
          <p:nvPr userDrawn="1"/>
        </p:nvSpPr>
        <p:spPr>
          <a:xfrm>
            <a:off x="0" y="0"/>
            <a:ext cx="1134666" cy="985838"/>
          </a:xfrm>
          <a:custGeom>
            <a:avLst/>
            <a:gdLst>
              <a:gd name="connsiteX0" fmla="*/ 0 w 2802115"/>
              <a:gd name="connsiteY0" fmla="*/ 0 h 2435841"/>
              <a:gd name="connsiteX1" fmla="*/ 2802115 w 2802115"/>
              <a:gd name="connsiteY1" fmla="*/ 0 h 2435841"/>
              <a:gd name="connsiteX2" fmla="*/ 0 w 2802115"/>
              <a:gd name="connsiteY2" fmla="*/ 2435841 h 24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15" h="2435841">
                <a:moveTo>
                  <a:pt x="0" y="0"/>
                </a:moveTo>
                <a:lnTo>
                  <a:pt x="2802115" y="0"/>
                </a:lnTo>
                <a:lnTo>
                  <a:pt x="0" y="24358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-1" y="351547"/>
            <a:ext cx="3595202" cy="4791953"/>
          </a:xfrm>
          <a:custGeom>
            <a:avLst/>
            <a:gdLst>
              <a:gd name="connsiteX0" fmla="*/ 4793602 w 4793602"/>
              <a:gd name="connsiteY0" fmla="*/ 0 h 6389270"/>
              <a:gd name="connsiteX1" fmla="*/ 4793602 w 4793602"/>
              <a:gd name="connsiteY1" fmla="*/ 5409673 h 6389270"/>
              <a:gd name="connsiteX2" fmla="*/ 3666705 w 4793602"/>
              <a:gd name="connsiteY2" fmla="*/ 6389270 h 6389270"/>
              <a:gd name="connsiteX3" fmla="*/ 0 w 4793602"/>
              <a:gd name="connsiteY3" fmla="*/ 6389270 h 6389270"/>
              <a:gd name="connsiteX4" fmla="*/ 0 w 4793602"/>
              <a:gd name="connsiteY4" fmla="*/ 4167014 h 638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3602" h="6389270">
                <a:moveTo>
                  <a:pt x="4793602" y="0"/>
                </a:moveTo>
                <a:lnTo>
                  <a:pt x="4793602" y="5409673"/>
                </a:lnTo>
                <a:lnTo>
                  <a:pt x="3666705" y="6389270"/>
                </a:lnTo>
                <a:lnTo>
                  <a:pt x="0" y="6389270"/>
                </a:lnTo>
                <a:lnTo>
                  <a:pt x="0" y="416701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5218973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F84DE823-9CAB-4449-8559-815A1DE8443D}"/>
              </a:ext>
            </a:extLst>
          </p:cNvPr>
          <p:cNvSpPr/>
          <p:nvPr userDrawn="1"/>
        </p:nvSpPr>
        <p:spPr>
          <a:xfrm>
            <a:off x="2826544" y="0"/>
            <a:ext cx="6317456" cy="5143500"/>
          </a:xfrm>
          <a:custGeom>
            <a:avLst/>
            <a:gdLst>
              <a:gd name="connsiteX0" fmla="*/ 7889226 w 8423171"/>
              <a:gd name="connsiteY0" fmla="*/ 0 h 6858000"/>
              <a:gd name="connsiteX1" fmla="*/ 8423171 w 8423171"/>
              <a:gd name="connsiteY1" fmla="*/ 0 h 6858000"/>
              <a:gd name="connsiteX2" fmla="*/ 8423171 w 8423171"/>
              <a:gd name="connsiteY2" fmla="*/ 6294674 h 6858000"/>
              <a:gd name="connsiteX3" fmla="*/ 7775138 w 8423171"/>
              <a:gd name="connsiteY3" fmla="*/ 6858000 h 6858000"/>
              <a:gd name="connsiteX4" fmla="*/ 0 w 842317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3171" h="6858000">
                <a:moveTo>
                  <a:pt x="7889226" y="0"/>
                </a:moveTo>
                <a:lnTo>
                  <a:pt x="8423171" y="0"/>
                </a:lnTo>
                <a:lnTo>
                  <a:pt x="8423171" y="6294674"/>
                </a:lnTo>
                <a:lnTo>
                  <a:pt x="77751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827741" y="0"/>
            <a:ext cx="5316260" cy="5143500"/>
          </a:xfrm>
          <a:custGeom>
            <a:avLst/>
            <a:gdLst>
              <a:gd name="connsiteX0" fmla="*/ 3927570 w 7088347"/>
              <a:gd name="connsiteY0" fmla="*/ 0 h 6858000"/>
              <a:gd name="connsiteX1" fmla="*/ 7088347 w 7088347"/>
              <a:gd name="connsiteY1" fmla="*/ 0 h 6858000"/>
              <a:gd name="connsiteX2" fmla="*/ 7088347 w 7088347"/>
              <a:gd name="connsiteY2" fmla="*/ 4326823 h 6858000"/>
              <a:gd name="connsiteX3" fmla="*/ 4176561 w 7088347"/>
              <a:gd name="connsiteY3" fmla="*/ 6858000 h 6858000"/>
              <a:gd name="connsiteX4" fmla="*/ 0 w 7088347"/>
              <a:gd name="connsiteY4" fmla="*/ 6858000 h 6858000"/>
              <a:gd name="connsiteX5" fmla="*/ 0 w 7088347"/>
              <a:gd name="connsiteY5" fmla="*/ 341418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8347" h="6858000">
                <a:moveTo>
                  <a:pt x="3927570" y="0"/>
                </a:moveTo>
                <a:lnTo>
                  <a:pt x="7088347" y="0"/>
                </a:lnTo>
                <a:lnTo>
                  <a:pt x="7088347" y="4326823"/>
                </a:lnTo>
                <a:lnTo>
                  <a:pt x="4176561" y="6858000"/>
                </a:lnTo>
                <a:lnTo>
                  <a:pt x="0" y="6858000"/>
                </a:lnTo>
                <a:lnTo>
                  <a:pt x="0" y="341418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264923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EFCA7A35-4586-6342-8796-EA34232D2AD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755762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2730228 h 6858000"/>
              <a:gd name="connsiteX3" fmla="*/ 7443542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65697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7557629" y="0"/>
                </a:moveTo>
                <a:lnTo>
                  <a:pt x="12192000" y="0"/>
                </a:lnTo>
                <a:lnTo>
                  <a:pt x="12192000" y="2730228"/>
                </a:lnTo>
                <a:lnTo>
                  <a:pt x="7443542" y="6858000"/>
                </a:lnTo>
                <a:lnTo>
                  <a:pt x="0" y="6858000"/>
                </a:lnTo>
                <a:lnTo>
                  <a:pt x="0" y="656974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  <a:custGeom>
            <a:avLst/>
            <a:gdLst>
              <a:gd name="connsiteX0" fmla="*/ 6096000 w 6096000"/>
              <a:gd name="connsiteY0" fmla="*/ 3571369 h 6858000"/>
              <a:gd name="connsiteX1" fmla="*/ 6096000 w 6096000"/>
              <a:gd name="connsiteY1" fmla="*/ 6521552 h 6858000"/>
              <a:gd name="connsiteX2" fmla="*/ 5708960 w 6096000"/>
              <a:gd name="connsiteY2" fmla="*/ 6858000 h 6858000"/>
              <a:gd name="connsiteX3" fmla="*/ 2315164 w 6096000"/>
              <a:gd name="connsiteY3" fmla="*/ 6858000 h 6858000"/>
              <a:gd name="connsiteX4" fmla="*/ 6096000 w 6096000"/>
              <a:gd name="connsiteY4" fmla="*/ 505199 h 6858000"/>
              <a:gd name="connsiteX5" fmla="*/ 6096000 w 6096000"/>
              <a:gd name="connsiteY5" fmla="*/ 3455383 h 6858000"/>
              <a:gd name="connsiteX6" fmla="*/ 2181737 w 6096000"/>
              <a:gd name="connsiteY6" fmla="*/ 6858000 h 6858000"/>
              <a:gd name="connsiteX7" fmla="*/ 1 w 6096000"/>
              <a:gd name="connsiteY7" fmla="*/ 6858000 h 6858000"/>
              <a:gd name="connsiteX8" fmla="*/ 0 w 6096000"/>
              <a:gd name="connsiteY8" fmla="*/ 5804370 h 6858000"/>
              <a:gd name="connsiteX9" fmla="*/ 3137169 w 6096000"/>
              <a:gd name="connsiteY9" fmla="*/ 0 h 6858000"/>
              <a:gd name="connsiteX10" fmla="*/ 6096000 w 6096000"/>
              <a:gd name="connsiteY10" fmla="*/ 0 h 6858000"/>
              <a:gd name="connsiteX11" fmla="*/ 6096000 w 6096000"/>
              <a:gd name="connsiteY11" fmla="*/ 378110 h 6858000"/>
              <a:gd name="connsiteX12" fmla="*/ 0 w 6096000"/>
              <a:gd name="connsiteY12" fmla="*/ 5677283 h 6858000"/>
              <a:gd name="connsiteX13" fmla="*/ 1 w 6096000"/>
              <a:gd name="connsiteY13" fmla="*/ 27271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96000" h="6858000">
                <a:moveTo>
                  <a:pt x="6096000" y="3571369"/>
                </a:moveTo>
                <a:lnTo>
                  <a:pt x="6096000" y="6521552"/>
                </a:lnTo>
                <a:lnTo>
                  <a:pt x="5708960" y="6858000"/>
                </a:lnTo>
                <a:lnTo>
                  <a:pt x="2315164" y="6858000"/>
                </a:lnTo>
                <a:close/>
                <a:moveTo>
                  <a:pt x="6096000" y="505199"/>
                </a:moveTo>
                <a:lnTo>
                  <a:pt x="6096000" y="3455383"/>
                </a:lnTo>
                <a:lnTo>
                  <a:pt x="2181737" y="6858000"/>
                </a:lnTo>
                <a:lnTo>
                  <a:pt x="1" y="6858000"/>
                </a:lnTo>
                <a:lnTo>
                  <a:pt x="0" y="5804370"/>
                </a:lnTo>
                <a:close/>
                <a:moveTo>
                  <a:pt x="3137169" y="0"/>
                </a:moveTo>
                <a:lnTo>
                  <a:pt x="6096000" y="0"/>
                </a:lnTo>
                <a:lnTo>
                  <a:pt x="6096000" y="378110"/>
                </a:lnTo>
                <a:lnTo>
                  <a:pt x="0" y="5677283"/>
                </a:lnTo>
                <a:lnTo>
                  <a:pt x="1" y="27271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7636186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id="{F474BF29-757D-1641-9DEE-36E2809C433E}"/>
              </a:ext>
            </a:extLst>
          </p:cNvPr>
          <p:cNvSpPr/>
          <p:nvPr userDrawn="1"/>
        </p:nvSpPr>
        <p:spPr>
          <a:xfrm>
            <a:off x="1283494" y="0"/>
            <a:ext cx="7860506" cy="5143500"/>
          </a:xfrm>
          <a:custGeom>
            <a:avLst/>
            <a:gdLst>
              <a:gd name="connsiteX0" fmla="*/ 7889226 w 10480235"/>
              <a:gd name="connsiteY0" fmla="*/ 0 h 6858000"/>
              <a:gd name="connsiteX1" fmla="*/ 10480235 w 10480235"/>
              <a:gd name="connsiteY1" fmla="*/ 0 h 6858000"/>
              <a:gd name="connsiteX2" fmla="*/ 10480235 w 10480235"/>
              <a:gd name="connsiteY2" fmla="*/ 4506496 h 6858000"/>
              <a:gd name="connsiteX3" fmla="*/ 7775139 w 10480235"/>
              <a:gd name="connsiteY3" fmla="*/ 6858000 h 6858000"/>
              <a:gd name="connsiteX4" fmla="*/ 0 w 10480235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80235" h="6858000">
                <a:moveTo>
                  <a:pt x="7889226" y="0"/>
                </a:moveTo>
                <a:lnTo>
                  <a:pt x="10480235" y="0"/>
                </a:lnTo>
                <a:lnTo>
                  <a:pt x="10480235" y="4506496"/>
                </a:lnTo>
                <a:lnTo>
                  <a:pt x="777513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4" name="Freeform: Shape 2">
            <a:extLst>
              <a:ext uri="{FF2B5EF4-FFF2-40B4-BE49-F238E27FC236}">
                <a16:creationId xmlns:a16="http://schemas.microsoft.com/office/drawing/2014/main" id="{EE7F51A5-38FC-2E4E-926B-54C29B28699D}"/>
              </a:ext>
            </a:extLst>
          </p:cNvPr>
          <p:cNvSpPr/>
          <p:nvPr userDrawn="1"/>
        </p:nvSpPr>
        <p:spPr>
          <a:xfrm>
            <a:off x="4632723" y="122635"/>
            <a:ext cx="2753915" cy="4783931"/>
          </a:xfrm>
          <a:custGeom>
            <a:avLst/>
            <a:gdLst>
              <a:gd name="connsiteX0" fmla="*/ 1537995 w 1537995"/>
              <a:gd name="connsiteY0" fmla="*/ 0 h 2671902"/>
              <a:gd name="connsiteX1" fmla="*/ 1537995 w 1537995"/>
              <a:gd name="connsiteY1" fmla="*/ 1334943 h 2671902"/>
              <a:gd name="connsiteX2" fmla="*/ 0 w 1537995"/>
              <a:gd name="connsiteY2" fmla="*/ 2671902 h 2671902"/>
              <a:gd name="connsiteX3" fmla="*/ 0 w 1537995"/>
              <a:gd name="connsiteY3" fmla="*/ 1336960 h 2671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7995" h="2671902">
                <a:moveTo>
                  <a:pt x="1537995" y="0"/>
                </a:moveTo>
                <a:lnTo>
                  <a:pt x="1537995" y="1334943"/>
                </a:lnTo>
                <a:lnTo>
                  <a:pt x="0" y="2671902"/>
                </a:lnTo>
                <a:lnTo>
                  <a:pt x="0" y="133696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5" name="Freeform: Shape 3">
            <a:extLst>
              <a:ext uri="{FF2B5EF4-FFF2-40B4-BE49-F238E27FC236}">
                <a16:creationId xmlns:a16="http://schemas.microsoft.com/office/drawing/2014/main" id="{493307A5-4EA9-B84A-A2E0-22A593E8939F}"/>
              </a:ext>
            </a:extLst>
          </p:cNvPr>
          <p:cNvSpPr/>
          <p:nvPr userDrawn="1"/>
        </p:nvSpPr>
        <p:spPr>
          <a:xfrm flipH="1" flipV="1">
            <a:off x="8243887" y="4361260"/>
            <a:ext cx="900113" cy="782240"/>
          </a:xfrm>
          <a:custGeom>
            <a:avLst/>
            <a:gdLst>
              <a:gd name="connsiteX0" fmla="*/ 0 w 2802115"/>
              <a:gd name="connsiteY0" fmla="*/ 0 h 2435841"/>
              <a:gd name="connsiteX1" fmla="*/ 2802115 w 2802115"/>
              <a:gd name="connsiteY1" fmla="*/ 0 h 2435841"/>
              <a:gd name="connsiteX2" fmla="*/ 0 w 2802115"/>
              <a:gd name="connsiteY2" fmla="*/ 2435841 h 243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2115" h="2435841">
                <a:moveTo>
                  <a:pt x="0" y="0"/>
                </a:moveTo>
                <a:lnTo>
                  <a:pt x="2802115" y="0"/>
                </a:lnTo>
                <a:lnTo>
                  <a:pt x="0" y="24358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14900" y="0"/>
            <a:ext cx="4229100" cy="5143500"/>
          </a:xfrm>
          <a:custGeom>
            <a:avLst/>
            <a:gdLst>
              <a:gd name="connsiteX0" fmla="*/ 4057441 w 5638800"/>
              <a:gd name="connsiteY0" fmla="*/ 0 h 6858000"/>
              <a:gd name="connsiteX1" fmla="*/ 5638800 w 5638800"/>
              <a:gd name="connsiteY1" fmla="*/ 0 h 6858000"/>
              <a:gd name="connsiteX2" fmla="*/ 5638800 w 5638800"/>
              <a:gd name="connsiteY2" fmla="*/ 5384171 h 6858000"/>
              <a:gd name="connsiteX3" fmla="*/ 3943353 w 5638800"/>
              <a:gd name="connsiteY3" fmla="*/ 6858000 h 6858000"/>
              <a:gd name="connsiteX4" fmla="*/ 0 w 5638800"/>
              <a:gd name="connsiteY4" fmla="*/ 6858000 h 6858000"/>
              <a:gd name="connsiteX5" fmla="*/ 0 w 5638800"/>
              <a:gd name="connsiteY5" fmla="*/ 35270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38800" h="6858000">
                <a:moveTo>
                  <a:pt x="4057441" y="0"/>
                </a:moveTo>
                <a:lnTo>
                  <a:pt x="5638800" y="0"/>
                </a:lnTo>
                <a:lnTo>
                  <a:pt x="5638800" y="5384171"/>
                </a:lnTo>
                <a:lnTo>
                  <a:pt x="3943353" y="6858000"/>
                </a:lnTo>
                <a:lnTo>
                  <a:pt x="0" y="6858000"/>
                </a:lnTo>
                <a:lnTo>
                  <a:pt x="0" y="352708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825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7461895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ihandform 40">
            <a:extLst>
              <a:ext uri="{FF2B5EF4-FFF2-40B4-BE49-F238E27FC236}">
                <a16:creationId xmlns:a16="http://schemas.microsoft.com/office/drawing/2014/main" id="{4FD8F7DE-E750-604F-BADF-405A3F59988B}"/>
              </a:ext>
            </a:extLst>
          </p:cNvPr>
          <p:cNvSpPr/>
          <p:nvPr userDrawn="1"/>
        </p:nvSpPr>
        <p:spPr>
          <a:xfrm>
            <a:off x="4291888" y="0"/>
            <a:ext cx="4852112" cy="5143500"/>
          </a:xfrm>
          <a:custGeom>
            <a:avLst/>
            <a:gdLst>
              <a:gd name="connsiteX0" fmla="*/ 1792609 w 6469482"/>
              <a:gd name="connsiteY0" fmla="*/ 0 h 6858000"/>
              <a:gd name="connsiteX1" fmla="*/ 6469482 w 6469482"/>
              <a:gd name="connsiteY1" fmla="*/ 0 h 6858000"/>
              <a:gd name="connsiteX2" fmla="*/ 6469482 w 6469482"/>
              <a:gd name="connsiteY2" fmla="*/ 6858000 h 6858000"/>
              <a:gd name="connsiteX3" fmla="*/ 0 w 646948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9482" h="6858000">
                <a:moveTo>
                  <a:pt x="1792609" y="0"/>
                </a:moveTo>
                <a:lnTo>
                  <a:pt x="6469482" y="0"/>
                </a:lnTo>
                <a:lnTo>
                  <a:pt x="646948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A440BD9-80CE-FF4E-8331-3B2EBD2E95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1001" y="341545"/>
            <a:ext cx="517091" cy="540000"/>
          </a:xfrm>
          <a:prstGeom prst="rect">
            <a:avLst/>
          </a:prstGeom>
        </p:spPr>
      </p:pic>
      <p:sp>
        <p:nvSpPr>
          <p:cNvPr id="37" name="Bildplatzhalter 36">
            <a:extLst>
              <a:ext uri="{FF2B5EF4-FFF2-40B4-BE49-F238E27FC236}">
                <a16:creationId xmlns:a16="http://schemas.microsoft.com/office/drawing/2014/main" id="{F214D4C5-50C5-F045-B259-B9E01C5BFB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5636346" cy="5143500"/>
          </a:xfrm>
          <a:custGeom>
            <a:avLst/>
            <a:gdLst>
              <a:gd name="connsiteX0" fmla="*/ 0 w 7515128"/>
              <a:gd name="connsiteY0" fmla="*/ 0 h 6858000"/>
              <a:gd name="connsiteX1" fmla="*/ 7515128 w 7515128"/>
              <a:gd name="connsiteY1" fmla="*/ 0 h 6858000"/>
              <a:gd name="connsiteX2" fmla="*/ 5722518 w 7515128"/>
              <a:gd name="connsiteY2" fmla="*/ 6858000 h 6858000"/>
              <a:gd name="connsiteX3" fmla="*/ 0 w 751512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5128" h="6858000">
                <a:moveTo>
                  <a:pt x="0" y="0"/>
                </a:moveTo>
                <a:lnTo>
                  <a:pt x="7515128" y="0"/>
                </a:lnTo>
                <a:lnTo>
                  <a:pt x="572251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3AB3ADD-74C2-3A4E-A050-58B434F27B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3668" y="2242622"/>
            <a:ext cx="3621068" cy="1417174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defRPr sz="2700"/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/>
              <a:t>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1730EB23-D200-9C4F-9246-E32703EB3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3669" y="3775031"/>
            <a:ext cx="3621068" cy="909778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69585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25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ihandform 40">
            <a:extLst>
              <a:ext uri="{FF2B5EF4-FFF2-40B4-BE49-F238E27FC236}">
                <a16:creationId xmlns:a16="http://schemas.microsoft.com/office/drawing/2014/main" id="{4FD8F7DE-E750-604F-BADF-405A3F59988B}"/>
              </a:ext>
            </a:extLst>
          </p:cNvPr>
          <p:cNvSpPr/>
          <p:nvPr userDrawn="1"/>
        </p:nvSpPr>
        <p:spPr>
          <a:xfrm>
            <a:off x="4291888" y="0"/>
            <a:ext cx="4852112" cy="5143500"/>
          </a:xfrm>
          <a:custGeom>
            <a:avLst/>
            <a:gdLst>
              <a:gd name="connsiteX0" fmla="*/ 1792609 w 6469482"/>
              <a:gd name="connsiteY0" fmla="*/ 0 h 6858000"/>
              <a:gd name="connsiteX1" fmla="*/ 6469482 w 6469482"/>
              <a:gd name="connsiteY1" fmla="*/ 0 h 6858000"/>
              <a:gd name="connsiteX2" fmla="*/ 6469482 w 6469482"/>
              <a:gd name="connsiteY2" fmla="*/ 6858000 h 6858000"/>
              <a:gd name="connsiteX3" fmla="*/ 0 w 646948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9482" h="6858000">
                <a:moveTo>
                  <a:pt x="1792609" y="0"/>
                </a:moveTo>
                <a:lnTo>
                  <a:pt x="6469482" y="0"/>
                </a:lnTo>
                <a:lnTo>
                  <a:pt x="646948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2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37" name="Bildplatzhalter 36">
            <a:extLst>
              <a:ext uri="{FF2B5EF4-FFF2-40B4-BE49-F238E27FC236}">
                <a16:creationId xmlns:a16="http://schemas.microsoft.com/office/drawing/2014/main" id="{F214D4C5-50C5-F045-B259-B9E01C5BFB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5636346" cy="5143500"/>
          </a:xfrm>
          <a:custGeom>
            <a:avLst/>
            <a:gdLst>
              <a:gd name="connsiteX0" fmla="*/ 0 w 7515128"/>
              <a:gd name="connsiteY0" fmla="*/ 0 h 6858000"/>
              <a:gd name="connsiteX1" fmla="*/ 7515128 w 7515128"/>
              <a:gd name="connsiteY1" fmla="*/ 0 h 6858000"/>
              <a:gd name="connsiteX2" fmla="*/ 5722518 w 7515128"/>
              <a:gd name="connsiteY2" fmla="*/ 6858000 h 6858000"/>
              <a:gd name="connsiteX3" fmla="*/ 0 w 751512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5128" h="6858000">
                <a:moveTo>
                  <a:pt x="0" y="0"/>
                </a:moveTo>
                <a:lnTo>
                  <a:pt x="7515128" y="0"/>
                </a:lnTo>
                <a:lnTo>
                  <a:pt x="572251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3AB3ADD-74C2-3A4E-A050-58B434F27B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3668" y="2242622"/>
            <a:ext cx="3621068" cy="1417174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MASTERTITEL-</a:t>
            </a:r>
            <a:br>
              <a:rPr lang="de-DE"/>
            </a:br>
            <a:r>
              <a:rPr lang="de-DE"/>
              <a:t>FORMAT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1730EB23-D200-9C4F-9246-E32703EB3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3669" y="3775031"/>
            <a:ext cx="3621068" cy="909778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A6461A-AEBB-3247-824B-A7A409D42D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1001" y="341545"/>
            <a:ext cx="51709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698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ihandform 17">
            <a:extLst>
              <a:ext uri="{FF2B5EF4-FFF2-40B4-BE49-F238E27FC236}">
                <a16:creationId xmlns:a16="http://schemas.microsoft.com/office/drawing/2014/main" id="{9D947D21-AB51-A145-ACAC-303D69A7B8D3}"/>
              </a:ext>
            </a:extLst>
          </p:cNvPr>
          <p:cNvSpPr/>
          <p:nvPr userDrawn="1"/>
        </p:nvSpPr>
        <p:spPr>
          <a:xfrm flipV="1">
            <a:off x="606015" y="0"/>
            <a:ext cx="3765035" cy="5143500"/>
          </a:xfrm>
          <a:custGeom>
            <a:avLst/>
            <a:gdLst>
              <a:gd name="connsiteX0" fmla="*/ 0 w 5020046"/>
              <a:gd name="connsiteY0" fmla="*/ 6858000 h 6858000"/>
              <a:gd name="connsiteX1" fmla="*/ 4123741 w 5020046"/>
              <a:gd name="connsiteY1" fmla="*/ 6858000 h 6858000"/>
              <a:gd name="connsiteX2" fmla="*/ 5020046 w 5020046"/>
              <a:gd name="connsiteY2" fmla="*/ 3429000 h 6858000"/>
              <a:gd name="connsiteX3" fmla="*/ 4123741 w 5020046"/>
              <a:gd name="connsiteY3" fmla="*/ 0 h 6858000"/>
              <a:gd name="connsiteX4" fmla="*/ 0 w 5020046"/>
              <a:gd name="connsiteY4" fmla="*/ 0 h 6858000"/>
              <a:gd name="connsiteX5" fmla="*/ 896305 w 5020046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0046" h="6858000">
                <a:moveTo>
                  <a:pt x="0" y="6858000"/>
                </a:moveTo>
                <a:lnTo>
                  <a:pt x="4123741" y="6858000"/>
                </a:lnTo>
                <a:lnTo>
                  <a:pt x="5020046" y="3429000"/>
                </a:lnTo>
                <a:lnTo>
                  <a:pt x="4123741" y="0"/>
                </a:lnTo>
                <a:lnTo>
                  <a:pt x="0" y="0"/>
                </a:lnTo>
                <a:lnTo>
                  <a:pt x="896305" y="3429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85256E1-BDF6-3649-A550-72899A429B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13968" y="1817419"/>
            <a:ext cx="3621068" cy="625744"/>
          </a:xfrm>
        </p:spPr>
        <p:txBody>
          <a:bodyPr>
            <a:noAutofit/>
          </a:bodyPr>
          <a:lstStyle>
            <a:lvl1pPr algn="l">
              <a:defRPr sz="4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BA8FE0AD-2632-FC42-8A87-C0E229D776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3968" y="2571751"/>
            <a:ext cx="3621068" cy="1598159"/>
          </a:xfrm>
        </p:spPr>
        <p:txBody>
          <a:bodyPr>
            <a:normAutofit/>
          </a:bodyPr>
          <a:lstStyle>
            <a:lvl1pPr algn="l">
              <a:defRPr sz="2100" b="1" spc="225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ZWISCHENTITEL</a:t>
            </a:r>
          </a:p>
        </p:txBody>
      </p:sp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94745458-E0C1-894D-955D-A54257DAF2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88270" y="0"/>
            <a:ext cx="5455730" cy="5143500"/>
          </a:xfrm>
          <a:custGeom>
            <a:avLst/>
            <a:gdLst>
              <a:gd name="connsiteX0" fmla="*/ 0 w 7274307"/>
              <a:gd name="connsiteY0" fmla="*/ 0 h 6858000"/>
              <a:gd name="connsiteX1" fmla="*/ 3682297 w 7274307"/>
              <a:gd name="connsiteY1" fmla="*/ 0 h 6858000"/>
              <a:gd name="connsiteX2" fmla="*/ 6741872 w 7274307"/>
              <a:gd name="connsiteY2" fmla="*/ 0 h 6858000"/>
              <a:gd name="connsiteX3" fmla="*/ 7274307 w 7274307"/>
              <a:gd name="connsiteY3" fmla="*/ 0 h 6858000"/>
              <a:gd name="connsiteX4" fmla="*/ 7274307 w 7274307"/>
              <a:gd name="connsiteY4" fmla="*/ 6858000 h 6858000"/>
              <a:gd name="connsiteX5" fmla="*/ 3682297 w 7274307"/>
              <a:gd name="connsiteY5" fmla="*/ 6858000 h 6858000"/>
              <a:gd name="connsiteX6" fmla="*/ 3682297 w 7274307"/>
              <a:gd name="connsiteY6" fmla="*/ 6857999 h 6858000"/>
              <a:gd name="connsiteX7" fmla="*/ 1 w 7274307"/>
              <a:gd name="connsiteY7" fmla="*/ 6857999 h 6858000"/>
              <a:gd name="connsiteX8" fmla="*/ 896305 w 7274307"/>
              <a:gd name="connsiteY8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4307" h="6858000">
                <a:moveTo>
                  <a:pt x="0" y="0"/>
                </a:moveTo>
                <a:lnTo>
                  <a:pt x="3682297" y="0"/>
                </a:lnTo>
                <a:lnTo>
                  <a:pt x="6741872" y="0"/>
                </a:lnTo>
                <a:lnTo>
                  <a:pt x="7274307" y="0"/>
                </a:lnTo>
                <a:lnTo>
                  <a:pt x="7274307" y="6858000"/>
                </a:lnTo>
                <a:lnTo>
                  <a:pt x="3682297" y="6858000"/>
                </a:lnTo>
                <a:lnTo>
                  <a:pt x="3682297" y="6857999"/>
                </a:lnTo>
                <a:lnTo>
                  <a:pt x="1" y="6857999"/>
                </a:lnTo>
                <a:lnTo>
                  <a:pt x="896305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18896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ihandform 17">
            <a:extLst>
              <a:ext uri="{FF2B5EF4-FFF2-40B4-BE49-F238E27FC236}">
                <a16:creationId xmlns:a16="http://schemas.microsoft.com/office/drawing/2014/main" id="{9D947D21-AB51-A145-ACAC-303D69A7B8D3}"/>
              </a:ext>
            </a:extLst>
          </p:cNvPr>
          <p:cNvSpPr/>
          <p:nvPr userDrawn="1"/>
        </p:nvSpPr>
        <p:spPr>
          <a:xfrm flipV="1">
            <a:off x="606015" y="0"/>
            <a:ext cx="3765035" cy="5143500"/>
          </a:xfrm>
          <a:custGeom>
            <a:avLst/>
            <a:gdLst>
              <a:gd name="connsiteX0" fmla="*/ 0 w 5020046"/>
              <a:gd name="connsiteY0" fmla="*/ 6858000 h 6858000"/>
              <a:gd name="connsiteX1" fmla="*/ 4123741 w 5020046"/>
              <a:gd name="connsiteY1" fmla="*/ 6858000 h 6858000"/>
              <a:gd name="connsiteX2" fmla="*/ 5020046 w 5020046"/>
              <a:gd name="connsiteY2" fmla="*/ 3429000 h 6858000"/>
              <a:gd name="connsiteX3" fmla="*/ 4123741 w 5020046"/>
              <a:gd name="connsiteY3" fmla="*/ 0 h 6858000"/>
              <a:gd name="connsiteX4" fmla="*/ 0 w 5020046"/>
              <a:gd name="connsiteY4" fmla="*/ 0 h 6858000"/>
              <a:gd name="connsiteX5" fmla="*/ 896305 w 5020046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0046" h="6858000">
                <a:moveTo>
                  <a:pt x="0" y="6858000"/>
                </a:moveTo>
                <a:lnTo>
                  <a:pt x="4123741" y="6858000"/>
                </a:lnTo>
                <a:lnTo>
                  <a:pt x="5020046" y="3429000"/>
                </a:lnTo>
                <a:lnTo>
                  <a:pt x="4123741" y="0"/>
                </a:lnTo>
                <a:lnTo>
                  <a:pt x="0" y="0"/>
                </a:lnTo>
                <a:lnTo>
                  <a:pt x="896305" y="3429000"/>
                </a:lnTo>
                <a:close/>
              </a:path>
            </a:pathLst>
          </a:custGeom>
          <a:solidFill>
            <a:srgbClr val="E2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85256E1-BDF6-3649-A550-72899A429B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13968" y="1817419"/>
            <a:ext cx="3621068" cy="625744"/>
          </a:xfrm>
        </p:spPr>
        <p:txBody>
          <a:bodyPr>
            <a:noAutofit/>
          </a:bodyPr>
          <a:lstStyle>
            <a:lvl1pPr algn="l">
              <a:defRPr sz="4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BA8FE0AD-2632-FC42-8A87-C0E229D776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3968" y="2571751"/>
            <a:ext cx="3621068" cy="1598159"/>
          </a:xfrm>
        </p:spPr>
        <p:txBody>
          <a:bodyPr>
            <a:normAutofit/>
          </a:bodyPr>
          <a:lstStyle>
            <a:lvl1pPr algn="l">
              <a:defRPr sz="2100" b="1" spc="225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ZWISCHENTITEL</a:t>
            </a:r>
          </a:p>
        </p:txBody>
      </p:sp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94745458-E0C1-894D-955D-A54257DAF2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88270" y="0"/>
            <a:ext cx="5455730" cy="5143500"/>
          </a:xfrm>
          <a:custGeom>
            <a:avLst/>
            <a:gdLst>
              <a:gd name="connsiteX0" fmla="*/ 0 w 7274307"/>
              <a:gd name="connsiteY0" fmla="*/ 0 h 6858000"/>
              <a:gd name="connsiteX1" fmla="*/ 3682297 w 7274307"/>
              <a:gd name="connsiteY1" fmla="*/ 0 h 6858000"/>
              <a:gd name="connsiteX2" fmla="*/ 6741872 w 7274307"/>
              <a:gd name="connsiteY2" fmla="*/ 0 h 6858000"/>
              <a:gd name="connsiteX3" fmla="*/ 7274307 w 7274307"/>
              <a:gd name="connsiteY3" fmla="*/ 0 h 6858000"/>
              <a:gd name="connsiteX4" fmla="*/ 7274307 w 7274307"/>
              <a:gd name="connsiteY4" fmla="*/ 6858000 h 6858000"/>
              <a:gd name="connsiteX5" fmla="*/ 3682297 w 7274307"/>
              <a:gd name="connsiteY5" fmla="*/ 6858000 h 6858000"/>
              <a:gd name="connsiteX6" fmla="*/ 3682297 w 7274307"/>
              <a:gd name="connsiteY6" fmla="*/ 6857999 h 6858000"/>
              <a:gd name="connsiteX7" fmla="*/ 1 w 7274307"/>
              <a:gd name="connsiteY7" fmla="*/ 6857999 h 6858000"/>
              <a:gd name="connsiteX8" fmla="*/ 896305 w 7274307"/>
              <a:gd name="connsiteY8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4307" h="6858000">
                <a:moveTo>
                  <a:pt x="0" y="0"/>
                </a:moveTo>
                <a:lnTo>
                  <a:pt x="3682297" y="0"/>
                </a:lnTo>
                <a:lnTo>
                  <a:pt x="6741872" y="0"/>
                </a:lnTo>
                <a:lnTo>
                  <a:pt x="7274307" y="0"/>
                </a:lnTo>
                <a:lnTo>
                  <a:pt x="7274307" y="6858000"/>
                </a:lnTo>
                <a:lnTo>
                  <a:pt x="3682297" y="6858000"/>
                </a:lnTo>
                <a:lnTo>
                  <a:pt x="3682297" y="6857999"/>
                </a:lnTo>
                <a:lnTo>
                  <a:pt x="1" y="6857999"/>
                </a:lnTo>
                <a:lnTo>
                  <a:pt x="896305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59441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ihandform 17">
            <a:extLst>
              <a:ext uri="{FF2B5EF4-FFF2-40B4-BE49-F238E27FC236}">
                <a16:creationId xmlns:a16="http://schemas.microsoft.com/office/drawing/2014/main" id="{9D947D21-AB51-A145-ACAC-303D69A7B8D3}"/>
              </a:ext>
            </a:extLst>
          </p:cNvPr>
          <p:cNvSpPr/>
          <p:nvPr userDrawn="1"/>
        </p:nvSpPr>
        <p:spPr>
          <a:xfrm flipH="1" flipV="1">
            <a:off x="4777768" y="0"/>
            <a:ext cx="3765035" cy="5143500"/>
          </a:xfrm>
          <a:custGeom>
            <a:avLst/>
            <a:gdLst>
              <a:gd name="connsiteX0" fmla="*/ 0 w 5020046"/>
              <a:gd name="connsiteY0" fmla="*/ 6858000 h 6858000"/>
              <a:gd name="connsiteX1" fmla="*/ 4123741 w 5020046"/>
              <a:gd name="connsiteY1" fmla="*/ 6858000 h 6858000"/>
              <a:gd name="connsiteX2" fmla="*/ 5020046 w 5020046"/>
              <a:gd name="connsiteY2" fmla="*/ 3429000 h 6858000"/>
              <a:gd name="connsiteX3" fmla="*/ 4123741 w 5020046"/>
              <a:gd name="connsiteY3" fmla="*/ 0 h 6858000"/>
              <a:gd name="connsiteX4" fmla="*/ 0 w 5020046"/>
              <a:gd name="connsiteY4" fmla="*/ 0 h 6858000"/>
              <a:gd name="connsiteX5" fmla="*/ 896305 w 5020046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0046" h="6858000">
                <a:moveTo>
                  <a:pt x="0" y="6858000"/>
                </a:moveTo>
                <a:lnTo>
                  <a:pt x="4123741" y="6858000"/>
                </a:lnTo>
                <a:lnTo>
                  <a:pt x="5020046" y="3429000"/>
                </a:lnTo>
                <a:lnTo>
                  <a:pt x="4123741" y="0"/>
                </a:lnTo>
                <a:lnTo>
                  <a:pt x="0" y="0"/>
                </a:lnTo>
                <a:lnTo>
                  <a:pt x="896305" y="3429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94745458-E0C1-894D-955D-A54257DAF2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1" y="0"/>
            <a:ext cx="5455730" cy="5143500"/>
          </a:xfrm>
          <a:custGeom>
            <a:avLst/>
            <a:gdLst>
              <a:gd name="connsiteX0" fmla="*/ 0 w 7274307"/>
              <a:gd name="connsiteY0" fmla="*/ 0 h 6858000"/>
              <a:gd name="connsiteX1" fmla="*/ 3682297 w 7274307"/>
              <a:gd name="connsiteY1" fmla="*/ 0 h 6858000"/>
              <a:gd name="connsiteX2" fmla="*/ 6741872 w 7274307"/>
              <a:gd name="connsiteY2" fmla="*/ 0 h 6858000"/>
              <a:gd name="connsiteX3" fmla="*/ 7274307 w 7274307"/>
              <a:gd name="connsiteY3" fmla="*/ 0 h 6858000"/>
              <a:gd name="connsiteX4" fmla="*/ 7274307 w 7274307"/>
              <a:gd name="connsiteY4" fmla="*/ 6858000 h 6858000"/>
              <a:gd name="connsiteX5" fmla="*/ 3682297 w 7274307"/>
              <a:gd name="connsiteY5" fmla="*/ 6858000 h 6858000"/>
              <a:gd name="connsiteX6" fmla="*/ 3682297 w 7274307"/>
              <a:gd name="connsiteY6" fmla="*/ 6857999 h 6858000"/>
              <a:gd name="connsiteX7" fmla="*/ 1 w 7274307"/>
              <a:gd name="connsiteY7" fmla="*/ 6857999 h 6858000"/>
              <a:gd name="connsiteX8" fmla="*/ 896305 w 7274307"/>
              <a:gd name="connsiteY8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4307" h="6858000">
                <a:moveTo>
                  <a:pt x="0" y="0"/>
                </a:moveTo>
                <a:lnTo>
                  <a:pt x="3682297" y="0"/>
                </a:lnTo>
                <a:lnTo>
                  <a:pt x="6741872" y="0"/>
                </a:lnTo>
                <a:lnTo>
                  <a:pt x="7274307" y="0"/>
                </a:lnTo>
                <a:lnTo>
                  <a:pt x="7274307" y="6858000"/>
                </a:lnTo>
                <a:lnTo>
                  <a:pt x="3682297" y="6858000"/>
                </a:lnTo>
                <a:lnTo>
                  <a:pt x="3682297" y="6857999"/>
                </a:lnTo>
                <a:lnTo>
                  <a:pt x="1" y="6857999"/>
                </a:lnTo>
                <a:lnTo>
                  <a:pt x="896305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85256E1-BDF6-3649-A550-72899A429B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77816" y="1817419"/>
            <a:ext cx="3621068" cy="625744"/>
          </a:xfrm>
        </p:spPr>
        <p:txBody>
          <a:bodyPr>
            <a:noAutofit/>
          </a:bodyPr>
          <a:lstStyle>
            <a:lvl1pPr algn="l">
              <a:defRPr sz="4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02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BA8FE0AD-2632-FC42-8A87-C0E229D776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77816" y="2571751"/>
            <a:ext cx="3621068" cy="1426709"/>
          </a:xfrm>
        </p:spPr>
        <p:txBody>
          <a:bodyPr>
            <a:normAutofit/>
          </a:bodyPr>
          <a:lstStyle>
            <a:lvl1pPr algn="l">
              <a:defRPr sz="2100" b="1" spc="225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ZWISCHENTITEL</a:t>
            </a:r>
          </a:p>
        </p:txBody>
      </p:sp>
    </p:spTree>
    <p:extLst>
      <p:ext uri="{BB962C8B-B14F-4D97-AF65-F5344CB8AC3E}">
        <p14:creationId xmlns:p14="http://schemas.microsoft.com/office/powerpoint/2010/main" val="209946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41" Type="http://schemas.openxmlformats.org/officeDocument/2006/relationships/slideLayout" Target="../slideLayouts/slideLayout56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9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34" Type="http://schemas.openxmlformats.org/officeDocument/2006/relationships/slideLayout" Target="../slideLayouts/slideLayout99.xml"/><Relationship Id="rId42" Type="http://schemas.openxmlformats.org/officeDocument/2006/relationships/slideLayout" Target="../slideLayouts/slideLayout107.xml"/><Relationship Id="rId47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98.xml"/><Relationship Id="rId38" Type="http://schemas.openxmlformats.org/officeDocument/2006/relationships/slideLayout" Target="../slideLayouts/slideLayout103.xml"/><Relationship Id="rId46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41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37" Type="http://schemas.openxmlformats.org/officeDocument/2006/relationships/slideLayout" Target="../slideLayouts/slideLayout102.xml"/><Relationship Id="rId40" Type="http://schemas.openxmlformats.org/officeDocument/2006/relationships/slideLayout" Target="../slideLayouts/slideLayout105.xml"/><Relationship Id="rId45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36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4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35" Type="http://schemas.openxmlformats.org/officeDocument/2006/relationships/slideLayout" Target="../slideLayouts/slideLayout100.xml"/><Relationship Id="rId43" Type="http://schemas.openxmlformats.org/officeDocument/2006/relationships/slideLayout" Target="../slideLayouts/slideLayout108.xml"/><Relationship Id="rId48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75605"/>
            <a:ext cx="8229600" cy="3319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pic>
        <p:nvPicPr>
          <p:cNvPr id="1026" name="Picture 2" descr="R:\Logos\STV-Logo\jpg\A4_A5\Logo_STV_2015_A4_3farbig_CMYK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70001"/>
            <a:ext cx="757248" cy="78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263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3667" r:id="rId2"/>
    <p:sldLayoutId id="2147483666" r:id="rId3"/>
    <p:sldLayoutId id="2147483664" r:id="rId4"/>
    <p:sldLayoutId id="2147484021" r:id="rId5"/>
    <p:sldLayoutId id="2147484020" r:id="rId6"/>
    <p:sldLayoutId id="2147484024" r:id="rId7"/>
    <p:sldLayoutId id="2147483652" r:id="rId8"/>
    <p:sldLayoutId id="2147483653" r:id="rId9"/>
    <p:sldLayoutId id="2147483657" r:id="rId10"/>
    <p:sldLayoutId id="2147483658" r:id="rId11"/>
    <p:sldLayoutId id="2147483654" r:id="rId12"/>
    <p:sldLayoutId id="2147483655" r:id="rId13"/>
    <p:sldLayoutId id="2147483659" r:id="rId14"/>
    <p:sldLayoutId id="2147484017" r:id="rId1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DD98874-1769-124E-95E6-18B256768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64" y="384717"/>
            <a:ext cx="8185472" cy="524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3388C31-3358-A449-9E93-88019687A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264" y="1221059"/>
            <a:ext cx="8185472" cy="3463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35473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  <p:sldLayoutId id="2147483877" r:id="rId15"/>
    <p:sldLayoutId id="2147483878" r:id="rId16"/>
    <p:sldLayoutId id="2147483879" r:id="rId17"/>
    <p:sldLayoutId id="2147483880" r:id="rId18"/>
    <p:sldLayoutId id="2147483881" r:id="rId19"/>
    <p:sldLayoutId id="2147483882" r:id="rId20"/>
    <p:sldLayoutId id="2147483883" r:id="rId21"/>
    <p:sldLayoutId id="2147483884" r:id="rId22"/>
    <p:sldLayoutId id="2147483885" r:id="rId23"/>
    <p:sldLayoutId id="2147483886" r:id="rId24"/>
    <p:sldLayoutId id="2147483887" r:id="rId25"/>
    <p:sldLayoutId id="2147483888" r:id="rId26"/>
    <p:sldLayoutId id="2147483889" r:id="rId27"/>
    <p:sldLayoutId id="2147483890" r:id="rId28"/>
    <p:sldLayoutId id="2147483891" r:id="rId29"/>
    <p:sldLayoutId id="2147483892" r:id="rId30"/>
    <p:sldLayoutId id="2147483893" r:id="rId31"/>
    <p:sldLayoutId id="2147483894" r:id="rId32"/>
    <p:sldLayoutId id="2147483895" r:id="rId33"/>
    <p:sldLayoutId id="2147483896" r:id="rId34"/>
    <p:sldLayoutId id="2147483898" r:id="rId35"/>
    <p:sldLayoutId id="2147483899" r:id="rId36"/>
    <p:sldLayoutId id="2147483900" r:id="rId37"/>
    <p:sldLayoutId id="2147483901" r:id="rId38"/>
    <p:sldLayoutId id="2147483902" r:id="rId39"/>
    <p:sldLayoutId id="2147483903" r:id="rId40"/>
    <p:sldLayoutId id="2147483904" r:id="rId41"/>
    <p:sldLayoutId id="2147483905" r:id="rId42"/>
    <p:sldLayoutId id="2147483906" r:id="rId43"/>
    <p:sldLayoutId id="2147483907" r:id="rId44"/>
    <p:sldLayoutId id="2147483908" r:id="rId45"/>
    <p:sldLayoutId id="2147483909" r:id="rId46"/>
    <p:sldLayoutId id="2147483910" r:id="rId4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b="1" i="0" kern="1200" spc="225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Tx/>
        <a:buNone/>
        <a:defRPr sz="1200" b="0" i="0" kern="1200" spc="75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Arial" panose="020B0604020202020204" pitchFamily="34" charset="0"/>
        <a:buChar char="•"/>
        <a:defRPr sz="1200" b="0" i="0" kern="1200" spc="75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Arial" panose="020B0604020202020204" pitchFamily="34" charset="0"/>
        <a:buChar char="•"/>
        <a:defRPr sz="1050" b="0" i="0" kern="1200" spc="75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Arial" panose="020B0604020202020204" pitchFamily="34" charset="0"/>
        <a:buChar char="•"/>
        <a:defRPr sz="900" b="0" i="0" kern="1200" spc="75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Arial" panose="020B0604020202020204" pitchFamily="34" charset="0"/>
        <a:buChar char="•"/>
        <a:defRPr sz="900" b="0" i="1" kern="1200" spc="75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720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8476" y="654844"/>
            <a:ext cx="6946202" cy="53459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Click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edit</a:t>
            </a:r>
            <a:r>
              <a:rPr lang="de-CH"/>
              <a:t> Master title style</a:t>
            </a:r>
            <a:endParaRPr lang="de-DE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8475" y="1366839"/>
            <a:ext cx="8255972" cy="322778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D3D385F-34ED-6048-BC9E-EC9FB586DB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8476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0" i="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1599AA0-995D-DF41-9053-88ED00EBA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3411" y="4756812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AB98C7-979F-6C49-B03A-01DDCD7093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97047" y="475268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 i="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F873089-C3C9-AD4A-8EDC-E799695AD7F1}"/>
              </a:ext>
            </a:extLst>
          </p:cNvPr>
          <p:cNvSpPr txBox="1"/>
          <p:nvPr userDrawn="1"/>
        </p:nvSpPr>
        <p:spPr>
          <a:xfrm>
            <a:off x="1236134" y="4893734"/>
            <a:ext cx="0" cy="0"/>
          </a:xfrm>
          <a:prstGeom prst="rect">
            <a:avLst/>
          </a:prstGeom>
        </p:spPr>
        <p:txBody>
          <a:bodyPr vert="horz" wrap="none" lIns="68580" tIns="34290" rIns="68580" bIns="34290" rtlCol="0" anchor="t" anchorCtr="0">
            <a:noAutofit/>
          </a:bodyPr>
          <a:lstStyle/>
          <a:p>
            <a:endParaRPr lang="de-DE" sz="13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58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AF50"/>
          </a:solidFill>
          <a:latin typeface="DINOT-Medium" panose="02000503030000020004" pitchFamily="50" charset="0"/>
          <a:ea typeface="DINOT-Medium" panose="02000503030000020004" pitchFamily="50" charset="0"/>
          <a:cs typeface="Calibri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8DB348"/>
          </a:solidFill>
          <a:latin typeface="AkkuratStd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8DB348"/>
          </a:solidFill>
          <a:latin typeface="AkkuratStd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8DB348"/>
          </a:solidFill>
          <a:latin typeface="AkkuratStd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8DB348"/>
          </a:solidFill>
          <a:latin typeface="AkkuratStd" charset="0"/>
          <a:ea typeface="ＭＳ Ｐゴシック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700">
          <a:solidFill>
            <a:srgbClr val="86B800"/>
          </a:solidFill>
          <a:latin typeface="AkkuratStd" charset="0"/>
          <a:ea typeface="ＭＳ Ｐゴシック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700">
          <a:solidFill>
            <a:srgbClr val="86B800"/>
          </a:solidFill>
          <a:latin typeface="AkkuratStd" charset="0"/>
          <a:ea typeface="ＭＳ Ｐゴシック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700">
          <a:solidFill>
            <a:srgbClr val="86B800"/>
          </a:solidFill>
          <a:latin typeface="AkkuratStd" charset="0"/>
          <a:ea typeface="ＭＳ Ｐゴシック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700">
          <a:solidFill>
            <a:srgbClr val="86B800"/>
          </a:solidFill>
          <a:latin typeface="AkkuratStd" charset="0"/>
          <a:ea typeface="ＭＳ Ｐゴシック" charset="0"/>
        </a:defRPr>
      </a:lvl9pPr>
    </p:titleStyle>
    <p:bodyStyle>
      <a:lvl1pPr marL="271463" indent="-271463" algn="l" rtl="0" eaLnBrk="0" fontAlgn="base" hangingPunct="0">
        <a:spcBef>
          <a:spcPts val="675"/>
        </a:spcBef>
        <a:spcAft>
          <a:spcPct val="0"/>
        </a:spcAft>
        <a:buSzPct val="125000"/>
        <a:buFont typeface="Wingdings" panose="05000000000000000000" pitchFamily="2" charset="2"/>
        <a:buChar char="§"/>
        <a:defRPr sz="1800" kern="1200">
          <a:solidFill>
            <a:srgbClr val="415934"/>
          </a:solidFill>
          <a:latin typeface="DINOT-Medium" panose="02000503030000020004" pitchFamily="50" charset="0"/>
          <a:ea typeface="DINOT-Medium" panose="02000503030000020004" pitchFamily="50" charset="0"/>
          <a:cs typeface="Calibri" charset="0"/>
        </a:defRPr>
      </a:lvl1pPr>
      <a:lvl2pPr marL="534591" indent="-197644" algn="l" rtl="0" eaLnBrk="0" fontAlgn="base" hangingPunct="0">
        <a:spcBef>
          <a:spcPts val="450"/>
        </a:spcBef>
        <a:spcAft>
          <a:spcPct val="0"/>
        </a:spcAft>
        <a:buSzPct val="75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DINOT-Regular" panose="02000503030000020004" pitchFamily="50" charset="0"/>
          <a:ea typeface="ＭＳ Ｐゴシック" charset="0"/>
          <a:cs typeface="DINOT-Regular" panose="02000503030000020004" pitchFamily="50" charset="0"/>
        </a:defRPr>
      </a:lvl2pPr>
      <a:lvl3pPr marL="514350" indent="-171450" algn="l" rtl="0" eaLnBrk="0" fontAlgn="base" hangingPunct="0">
        <a:spcBef>
          <a:spcPts val="450"/>
        </a:spcBef>
        <a:spcAft>
          <a:spcPct val="0"/>
        </a:spcAft>
        <a:buClrTx/>
        <a:buSzPct val="97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DINOT-Regular" panose="02000503030000020004" pitchFamily="50" charset="0"/>
          <a:ea typeface="DINOT-Regular" panose="02000503030000020004" pitchFamily="50" charset="0"/>
          <a:cs typeface="Calibri" charset="0"/>
        </a:defRPr>
      </a:lvl3pPr>
      <a:lvl4pPr marL="685800" indent="-171450" algn="l" rtl="0" eaLnBrk="0" fontAlgn="base" hangingPunct="0">
        <a:spcBef>
          <a:spcPts val="450"/>
        </a:spcBef>
        <a:spcAft>
          <a:spcPct val="0"/>
        </a:spcAft>
        <a:buClrTx/>
        <a:buSzPct val="75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DINOT-Regular" panose="02000503030000020004" pitchFamily="50" charset="0"/>
          <a:ea typeface="DINOT-Regular" panose="02000503030000020004" pitchFamily="50" charset="0"/>
          <a:cs typeface="Calibri"/>
        </a:defRPr>
      </a:lvl4pPr>
      <a:lvl5pPr marL="857250" indent="-171450" algn="l" rtl="0" eaLnBrk="0" fontAlgn="base" hangingPunct="0">
        <a:spcBef>
          <a:spcPts val="450"/>
        </a:spcBef>
        <a:spcAft>
          <a:spcPct val="0"/>
        </a:spcAft>
        <a:buClrTx/>
        <a:buSzPct val="75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DINOT-Regular" panose="02000503030000020004" pitchFamily="50" charset="0"/>
          <a:ea typeface="DINOT-Regular" panose="02000503030000020004" pitchFamily="50" charset="0"/>
          <a:cs typeface="Calibri"/>
        </a:defRPr>
      </a:lvl5pPr>
      <a:lvl6pPr marL="1033463" indent="-171450" algn="l" defTabSz="685800" rtl="0" eaLnBrk="1" latinLnBrk="0" hangingPunct="1">
        <a:spcBef>
          <a:spcPct val="20000"/>
        </a:spcBef>
        <a:buClrTx/>
        <a:buSzPct val="75000"/>
        <a:buFont typeface="Wingdings" pitchFamily="2" charset="2"/>
        <a:buChar char=""/>
        <a:defRPr lang="de-DE" sz="1350" kern="1200" dirty="0">
          <a:solidFill>
            <a:schemeClr val="tx1"/>
          </a:solidFill>
          <a:latin typeface="DINOT-Regular" panose="02000503030000020004" pitchFamily="50" charset="0"/>
          <a:ea typeface="+mn-ea"/>
          <a:cs typeface="Calibri"/>
        </a:defRPr>
      </a:lvl6pPr>
      <a:lvl7pPr marL="1202531" indent="-171450" algn="l" defTabSz="6858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35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372791" indent="-171450" algn="l" defTabSz="6858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35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543050" indent="-171450" algn="l" defTabSz="6858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35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973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DD98874-1769-124E-95E6-18B256768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64" y="384717"/>
            <a:ext cx="8185472" cy="524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3388C31-3358-A449-9E93-88019687A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264" y="1221059"/>
            <a:ext cx="8185472" cy="3463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469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6" r:id="rId4"/>
    <p:sldLayoutId id="2147483817" r:id="rId5"/>
    <p:sldLayoutId id="2147484027" r:id="rId6"/>
    <p:sldLayoutId id="2147483819" r:id="rId7"/>
    <p:sldLayoutId id="2147483820" r:id="rId8"/>
    <p:sldLayoutId id="2147484030" r:id="rId9"/>
    <p:sldLayoutId id="2147483822" r:id="rId10"/>
    <p:sldLayoutId id="2147483823" r:id="rId11"/>
    <p:sldLayoutId id="2147483824" r:id="rId12"/>
    <p:sldLayoutId id="2147483825" r:id="rId13"/>
    <p:sldLayoutId id="2147484028" r:id="rId14"/>
    <p:sldLayoutId id="2147483827" r:id="rId15"/>
    <p:sldLayoutId id="2147483828" r:id="rId16"/>
    <p:sldLayoutId id="2147483829" r:id="rId17"/>
    <p:sldLayoutId id="2147484031" r:id="rId18"/>
    <p:sldLayoutId id="2147483831" r:id="rId19"/>
    <p:sldLayoutId id="2147483832" r:id="rId20"/>
    <p:sldLayoutId id="2147483833" r:id="rId21"/>
    <p:sldLayoutId id="2147484032" r:id="rId22"/>
    <p:sldLayoutId id="2147484035" r:id="rId23"/>
    <p:sldLayoutId id="2147483836" r:id="rId24"/>
    <p:sldLayoutId id="2147484034" r:id="rId25"/>
    <p:sldLayoutId id="2147483838" r:id="rId26"/>
    <p:sldLayoutId id="2147483839" r:id="rId27"/>
    <p:sldLayoutId id="2147483840" r:id="rId28"/>
    <p:sldLayoutId id="2147483841" r:id="rId29"/>
    <p:sldLayoutId id="2147483842" r:id="rId30"/>
    <p:sldLayoutId id="2147483843" r:id="rId31"/>
    <p:sldLayoutId id="2147483844" r:id="rId32"/>
    <p:sldLayoutId id="2147483845" r:id="rId33"/>
    <p:sldLayoutId id="2147483846" r:id="rId34"/>
    <p:sldLayoutId id="2147483848" r:id="rId35"/>
    <p:sldLayoutId id="2147483849" r:id="rId36"/>
    <p:sldLayoutId id="2147483850" r:id="rId37"/>
    <p:sldLayoutId id="2147483851" r:id="rId38"/>
    <p:sldLayoutId id="2147483852" r:id="rId39"/>
    <p:sldLayoutId id="2147483853" r:id="rId40"/>
    <p:sldLayoutId id="2147483854" r:id="rId41"/>
    <p:sldLayoutId id="2147483855" r:id="rId42"/>
    <p:sldLayoutId id="2147483856" r:id="rId43"/>
    <p:sldLayoutId id="2147483857" r:id="rId44"/>
    <p:sldLayoutId id="2147483858" r:id="rId45"/>
    <p:sldLayoutId id="2147483859" r:id="rId46"/>
    <p:sldLayoutId id="2147483860" r:id="rId4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b="1" i="0" kern="1200" spc="225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Tx/>
        <a:buNone/>
        <a:defRPr sz="1200" b="0" i="0" kern="1200" spc="75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Arial" panose="020B0604020202020204" pitchFamily="34" charset="0"/>
        <a:buChar char="•"/>
        <a:defRPr sz="1200" b="0" i="0" kern="1200" spc="75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Arial" panose="020B0604020202020204" pitchFamily="34" charset="0"/>
        <a:buChar char="•"/>
        <a:defRPr sz="1050" b="0" i="0" kern="1200" spc="75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Arial" panose="020B0604020202020204" pitchFamily="34" charset="0"/>
        <a:buChar char="•"/>
        <a:defRPr sz="900" b="0" i="0" kern="1200" spc="75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Arial" panose="020B0604020202020204" pitchFamily="34" charset="0"/>
        <a:buChar char="•"/>
        <a:defRPr sz="900" b="0" i="1" kern="1200" spc="75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720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75605"/>
            <a:ext cx="8229600" cy="3319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pic>
        <p:nvPicPr>
          <p:cNvPr id="1026" name="Picture 2" descr="R:\Logos\STV-Logo\jpg\A4_A5\Logo_STV_2015_A4_3farbig_CMYK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70001"/>
            <a:ext cx="757248" cy="78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40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676F03CC-7969-434A-BE38-864C2120BE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/>
              <a:t>Club Management</a:t>
            </a:r>
          </a:p>
        </p:txBody>
      </p:sp>
    </p:spTree>
    <p:extLst>
      <p:ext uri="{BB962C8B-B14F-4D97-AF65-F5344CB8AC3E}">
        <p14:creationId xmlns:p14="http://schemas.microsoft.com/office/powerpoint/2010/main" val="1884543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1C64E1EC-B04C-7BFE-2E1B-8C5BD8F5DDF9}"/>
              </a:ext>
            </a:extLst>
          </p:cNvPr>
          <p:cNvSpPr/>
          <p:nvPr/>
        </p:nvSpPr>
        <p:spPr>
          <a:xfrm>
            <a:off x="7776839" y="62144"/>
            <a:ext cx="1145219" cy="1216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20" name="Grafik 19" descr="Ein Bild, das Text enthält.&#10;&#10;Automatisch generierte Beschreibung">
            <a:extLst>
              <a:ext uri="{FF2B5EF4-FFF2-40B4-BE49-F238E27FC236}">
                <a16:creationId xmlns:a16="http://schemas.microsoft.com/office/drawing/2014/main" id="{0D0E56A4-73E4-E0FC-E6B7-B979776AEF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552" y="2278754"/>
            <a:ext cx="2540895" cy="2540895"/>
          </a:xfrm>
          <a:prstGeom prst="rect">
            <a:avLst/>
          </a:prstGeom>
        </p:spPr>
      </p:pic>
      <p:pic>
        <p:nvPicPr>
          <p:cNvPr id="25" name="03_Mitgliederbindung_FR">
            <a:hlinkClick r:id="" action="ppaction://media"/>
            <a:extLst>
              <a:ext uri="{FF2B5EF4-FFF2-40B4-BE49-F238E27FC236}">
                <a16:creationId xmlns:a16="http://schemas.microsoft.com/office/drawing/2014/main" id="{3B6862E5-79A2-E441-2F4F-018CE0EF2D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65076" y="358249"/>
            <a:ext cx="2510227" cy="44614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58CE7F08-482D-B2BE-9F89-27F75C3061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8365" y="358248"/>
            <a:ext cx="2540894" cy="1820691"/>
          </a:xfrm>
          <a:prstGeom prst="rect">
            <a:avLst/>
          </a:prstGeom>
        </p:spPr>
      </p:pic>
      <p:pic>
        <p:nvPicPr>
          <p:cNvPr id="36" name="03_Mitgliederbindung_DE">
            <a:hlinkClick r:id="" action="ppaction://media"/>
            <a:extLst>
              <a:ext uri="{FF2B5EF4-FFF2-40B4-BE49-F238E27FC236}">
                <a16:creationId xmlns:a16="http://schemas.microsoft.com/office/drawing/2014/main" id="{6126DE2F-1D85-B544-F1D1-ACD2EC664F2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4897" y="358249"/>
            <a:ext cx="2510228" cy="446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1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05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2C4BF75-360C-468C-A062-01E11674E2FB}"/>
              </a:ext>
            </a:extLst>
          </p:cNvPr>
          <p:cNvSpPr/>
          <p:nvPr/>
        </p:nvSpPr>
        <p:spPr>
          <a:xfrm>
            <a:off x="7740352" y="123478"/>
            <a:ext cx="1296144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Inhaltsplatzhalter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09303120-2AA3-1142-A224-1217A8F87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2" y="1851663"/>
            <a:ext cx="8423275" cy="1440173"/>
          </a:xfrm>
        </p:spPr>
      </p:pic>
    </p:spTree>
    <p:extLst>
      <p:ext uri="{BB962C8B-B14F-4D97-AF65-F5344CB8AC3E}">
        <p14:creationId xmlns:p14="http://schemas.microsoft.com/office/powerpoint/2010/main" val="1417703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9C8DD973-EA11-4E7A-8CCC-20EB2F67C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Club Management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50899175-6CA7-460F-8A13-2D4B31D0A2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563830"/>
            <a:ext cx="2664000" cy="2016224"/>
          </a:xfrm>
          <a:solidFill>
            <a:srgbClr val="E2001A"/>
          </a:solidFill>
        </p:spPr>
        <p:txBody>
          <a:bodyPr>
            <a:normAutofit/>
          </a:bodyPr>
          <a:lstStyle/>
          <a:p>
            <a:pPr indent="1588"/>
            <a:r>
              <a:rPr lang="de-CH" sz="1800" err="1">
                <a:solidFill>
                  <a:schemeClr val="bg1"/>
                </a:solidFill>
              </a:rPr>
              <a:t>Certificat</a:t>
            </a:r>
            <a:endParaRPr lang="de-CH" sz="1800">
              <a:solidFill>
                <a:schemeClr val="bg1"/>
              </a:solidFill>
            </a:endParaRPr>
          </a:p>
          <a:p>
            <a:pPr indent="1588"/>
            <a:endParaRPr lang="de-CH" sz="1500" i="1">
              <a:solidFill>
                <a:schemeClr val="bg1"/>
              </a:solidFill>
            </a:endParaRPr>
          </a:p>
          <a:p>
            <a:pPr indent="1588"/>
            <a:r>
              <a:rPr lang="de-CH" sz="2000" b="1" err="1">
                <a:solidFill>
                  <a:schemeClr val="bg1"/>
                </a:solidFill>
              </a:rPr>
              <a:t>Certificat</a:t>
            </a:r>
            <a:r>
              <a:rPr lang="de-CH" sz="2000" b="1">
                <a:solidFill>
                  <a:schemeClr val="bg1"/>
                </a:solidFill>
              </a:rPr>
              <a:t> </a:t>
            </a:r>
            <a:r>
              <a:rPr lang="de-CH" sz="2000" b="1" err="1">
                <a:solidFill>
                  <a:schemeClr val="bg1"/>
                </a:solidFill>
              </a:rPr>
              <a:t>pour</a:t>
            </a:r>
            <a:r>
              <a:rPr lang="de-CH" sz="2000" b="1">
                <a:solidFill>
                  <a:schemeClr val="bg1"/>
                </a:solidFill>
              </a:rPr>
              <a:t> </a:t>
            </a:r>
            <a:r>
              <a:rPr lang="de-CH" sz="2000" b="1" err="1">
                <a:solidFill>
                  <a:schemeClr val="bg1"/>
                </a:solidFill>
              </a:rPr>
              <a:t>membres</a:t>
            </a:r>
            <a:r>
              <a:rPr lang="de-CH" sz="2000" b="1">
                <a:solidFill>
                  <a:schemeClr val="bg1"/>
                </a:solidFill>
              </a:rPr>
              <a:t> de </a:t>
            </a:r>
            <a:r>
              <a:rPr lang="de-CH" sz="2000" b="1" err="1">
                <a:solidFill>
                  <a:schemeClr val="bg1"/>
                </a:solidFill>
              </a:rPr>
              <a:t>comité</a:t>
            </a:r>
            <a:r>
              <a:rPr lang="de-CH" sz="2000" b="1">
                <a:solidFill>
                  <a:schemeClr val="bg1"/>
                </a:solidFill>
              </a:rPr>
              <a:t> </a:t>
            </a:r>
            <a:r>
              <a:rPr lang="de-CH" sz="2000" b="1" err="1">
                <a:solidFill>
                  <a:schemeClr val="bg1"/>
                </a:solidFill>
              </a:rPr>
              <a:t>directeur</a:t>
            </a:r>
            <a:endParaRPr lang="de-CH" sz="2000" b="1">
              <a:solidFill>
                <a:schemeClr val="bg1"/>
              </a:solidFill>
            </a:endParaRPr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65240F98-40B1-4480-B2B9-42B3BFCEED1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228787" y="1563830"/>
            <a:ext cx="2664000" cy="2016224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85725" indent="-85725"/>
            <a:r>
              <a:rPr lang="de-CH" sz="1800" dirty="0" err="1">
                <a:solidFill>
                  <a:schemeClr val="bg1"/>
                </a:solidFill>
              </a:rPr>
              <a:t>Durée</a:t>
            </a:r>
            <a:endParaRPr lang="de-CH" sz="1800" dirty="0">
              <a:solidFill>
                <a:schemeClr val="bg1"/>
              </a:solidFill>
            </a:endParaRPr>
          </a:p>
          <a:p>
            <a:pPr marL="85725" indent="-85725"/>
            <a:endParaRPr lang="de-CH" sz="1500" dirty="0">
              <a:solidFill>
                <a:schemeClr val="bg1"/>
              </a:solidFill>
            </a:endParaRPr>
          </a:p>
          <a:p>
            <a:r>
              <a:rPr lang="de-CH" sz="2000" b="1" dirty="0">
                <a:solidFill>
                  <a:schemeClr val="bg1"/>
                </a:solidFill>
              </a:rPr>
              <a:t>20–30 </a:t>
            </a:r>
            <a:r>
              <a:rPr lang="de-CH" sz="2000" b="1" dirty="0" err="1">
                <a:solidFill>
                  <a:schemeClr val="bg1"/>
                </a:solidFill>
              </a:rPr>
              <a:t>heures</a:t>
            </a:r>
            <a:r>
              <a:rPr lang="de-CH" sz="2000" b="1" dirty="0">
                <a:solidFill>
                  <a:schemeClr val="bg1"/>
                </a:solidFill>
              </a:rPr>
              <a:t>, plus deux </a:t>
            </a:r>
            <a:r>
              <a:rPr lang="de-CH" sz="2000" b="1" dirty="0" err="1">
                <a:solidFill>
                  <a:schemeClr val="bg1"/>
                </a:solidFill>
              </a:rPr>
              <a:t>jours</a:t>
            </a:r>
            <a:r>
              <a:rPr lang="de-CH" sz="2000" b="1" dirty="0">
                <a:solidFill>
                  <a:schemeClr val="bg1"/>
                </a:solidFill>
              </a:rPr>
              <a:t> en </a:t>
            </a:r>
            <a:r>
              <a:rPr lang="de-CH" sz="2000" b="1" dirty="0" err="1">
                <a:solidFill>
                  <a:schemeClr val="bg1"/>
                </a:solidFill>
              </a:rPr>
              <a:t>présentiel</a:t>
            </a:r>
            <a:endParaRPr lang="de-CH" sz="2000" b="1" dirty="0">
              <a:solidFill>
                <a:schemeClr val="bg1"/>
              </a:solidFill>
            </a:endParaRP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8533FBF-2484-4DA0-95FD-7BE8B3CAC1C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84168" y="1563830"/>
            <a:ext cx="2664000" cy="2016224"/>
          </a:xfrm>
          <a:solidFill>
            <a:schemeClr val="accent1"/>
          </a:solidFill>
        </p:spPr>
        <p:txBody>
          <a:bodyPr/>
          <a:lstStyle/>
          <a:p>
            <a:r>
              <a:rPr lang="de-CH" sz="1800" err="1">
                <a:solidFill>
                  <a:schemeClr val="bg1"/>
                </a:solidFill>
              </a:rPr>
              <a:t>Coûts</a:t>
            </a:r>
            <a:endParaRPr lang="de-CH" sz="1800">
              <a:solidFill>
                <a:schemeClr val="bg1"/>
              </a:solidFill>
            </a:endParaRPr>
          </a:p>
          <a:p>
            <a:endParaRPr lang="de-CH" sz="1500">
              <a:solidFill>
                <a:schemeClr val="bg1"/>
              </a:solidFill>
            </a:endParaRPr>
          </a:p>
          <a:p>
            <a:r>
              <a:rPr lang="de-CH" sz="2000" b="1">
                <a:solidFill>
                  <a:schemeClr val="bg1"/>
                </a:solidFill>
              </a:rPr>
              <a:t>Cours: </a:t>
            </a:r>
            <a:br>
              <a:rPr lang="de-CH" sz="2000" b="1">
                <a:solidFill>
                  <a:schemeClr val="bg1"/>
                </a:solidFill>
              </a:rPr>
            </a:br>
            <a:r>
              <a:rPr lang="de-CH" sz="2000" b="1">
                <a:solidFill>
                  <a:schemeClr val="bg1"/>
                </a:solidFill>
              </a:rPr>
              <a:t>CHF 350.–</a:t>
            </a:r>
          </a:p>
        </p:txBody>
      </p:sp>
      <p:sp>
        <p:nvSpPr>
          <p:cNvPr id="15" name="Inhaltsplatzhalter 12">
            <a:extLst>
              <a:ext uri="{FF2B5EF4-FFF2-40B4-BE49-F238E27FC236}">
                <a16:creationId xmlns:a16="http://schemas.microsoft.com/office/drawing/2014/main" id="{0943B1E8-BCF8-4294-BA60-C621DCC434F1}"/>
              </a:ext>
            </a:extLst>
          </p:cNvPr>
          <p:cNvSpPr txBox="1">
            <a:spLocks/>
          </p:cNvSpPr>
          <p:nvPr/>
        </p:nvSpPr>
        <p:spPr>
          <a:xfrm>
            <a:off x="3210797" y="3220014"/>
            <a:ext cx="2729356" cy="172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kumimoji="0" lang="de-CH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213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ub Management">
            <a:hlinkClick r:id="" action="ppaction://media"/>
            <a:extLst>
              <a:ext uri="{FF2B5EF4-FFF2-40B4-BE49-F238E27FC236}">
                <a16:creationId xmlns:a16="http://schemas.microsoft.com/office/drawing/2014/main" id="{A9ADC625-6A8A-4F6A-8CAB-852609F644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5682"/>
          <a:stretch/>
        </p:blipFill>
        <p:spPr>
          <a:xfrm>
            <a:off x="0" y="0"/>
            <a:ext cx="9144000" cy="539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3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61E492-C88A-4AB3-99EA-4A2504E81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636104"/>
            <a:ext cx="8128969" cy="423478"/>
          </a:xfrm>
        </p:spPr>
        <p:txBody>
          <a:bodyPr/>
          <a:lstStyle/>
          <a:p>
            <a:r>
              <a:rPr lang="de-CH" dirty="0"/>
              <a:t>à la </a:t>
            </a:r>
            <a:r>
              <a:rPr lang="de-CH" dirty="0" err="1"/>
              <a:t>recherche</a:t>
            </a:r>
            <a:r>
              <a:rPr lang="de-CH" dirty="0"/>
              <a:t> de </a:t>
            </a:r>
            <a:r>
              <a:rPr lang="de-CH" dirty="0" err="1"/>
              <a:t>nouvelles</a:t>
            </a:r>
            <a:r>
              <a:rPr lang="de-CH" dirty="0"/>
              <a:t> </a:t>
            </a:r>
            <a:r>
              <a:rPr lang="de-CH" dirty="0" err="1"/>
              <a:t>idées</a:t>
            </a:r>
            <a:r>
              <a:rPr lang="de-CH" dirty="0"/>
              <a:t> …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072611C-ECB7-4179-A017-C763DE97D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err="1"/>
              <a:t>pour</a:t>
            </a:r>
            <a:r>
              <a:rPr lang="de-CH" dirty="0"/>
              <a:t> </a:t>
            </a:r>
            <a:r>
              <a:rPr lang="de-CH" dirty="0" err="1"/>
              <a:t>gagner</a:t>
            </a:r>
            <a:r>
              <a:rPr lang="de-CH" dirty="0"/>
              <a:t> des </a:t>
            </a:r>
            <a:r>
              <a:rPr lang="de-CH" dirty="0" err="1"/>
              <a:t>membres</a:t>
            </a:r>
            <a:r>
              <a:rPr lang="de-CH" dirty="0"/>
              <a:t> et </a:t>
            </a:r>
            <a:r>
              <a:rPr lang="de-CH" dirty="0" err="1"/>
              <a:t>les</a:t>
            </a:r>
            <a:r>
              <a:rPr lang="de-CH" dirty="0"/>
              <a:t> </a:t>
            </a:r>
            <a:r>
              <a:rPr lang="de-CH" dirty="0" err="1"/>
              <a:t>garder</a:t>
            </a:r>
            <a:r>
              <a:rPr lang="de-CH" dirty="0"/>
              <a:t>,</a:t>
            </a:r>
          </a:p>
          <a:p>
            <a:r>
              <a:rPr lang="de-CH" dirty="0" err="1"/>
              <a:t>pour</a:t>
            </a:r>
            <a:r>
              <a:rPr lang="de-CH" dirty="0"/>
              <a:t> </a:t>
            </a:r>
            <a:r>
              <a:rPr lang="de-CH" dirty="0" err="1"/>
              <a:t>planifier</a:t>
            </a:r>
            <a:r>
              <a:rPr lang="de-CH" dirty="0"/>
              <a:t> la </a:t>
            </a:r>
            <a:r>
              <a:rPr lang="de-CH" dirty="0" err="1"/>
              <a:t>succession</a:t>
            </a:r>
            <a:r>
              <a:rPr lang="de-CH" dirty="0"/>
              <a:t> des </a:t>
            </a:r>
            <a:r>
              <a:rPr lang="de-CH" dirty="0" err="1"/>
              <a:t>bénévoles</a:t>
            </a:r>
            <a:r>
              <a:rPr lang="de-CH" dirty="0"/>
              <a:t>,</a:t>
            </a:r>
          </a:p>
          <a:p>
            <a:r>
              <a:rPr lang="de-CH" dirty="0" err="1"/>
              <a:t>sur</a:t>
            </a:r>
            <a:r>
              <a:rPr lang="de-CH" dirty="0"/>
              <a:t> la </a:t>
            </a:r>
            <a:r>
              <a:rPr lang="de-CH" dirty="0" err="1"/>
              <a:t>vision</a:t>
            </a:r>
            <a:r>
              <a:rPr lang="de-CH" dirty="0"/>
              <a:t> et la </a:t>
            </a:r>
            <a:r>
              <a:rPr lang="de-CH" dirty="0" err="1"/>
              <a:t>stratégie</a:t>
            </a:r>
            <a:r>
              <a:rPr lang="de-CH" dirty="0"/>
              <a:t> de la </a:t>
            </a:r>
            <a:r>
              <a:rPr lang="de-CH" dirty="0" err="1"/>
              <a:t>fédération</a:t>
            </a:r>
            <a:r>
              <a:rPr lang="de-CH" dirty="0"/>
              <a:t>,.</a:t>
            </a:r>
          </a:p>
          <a:p>
            <a:r>
              <a:rPr lang="de-CH" dirty="0"/>
              <a:t>… et </a:t>
            </a:r>
            <a:r>
              <a:rPr lang="de-CH" dirty="0" err="1"/>
              <a:t>bien</a:t>
            </a:r>
            <a:r>
              <a:rPr lang="de-CH" dirty="0"/>
              <a:t> </a:t>
            </a:r>
            <a:r>
              <a:rPr lang="de-CH" dirty="0" err="1"/>
              <a:t>davantage</a:t>
            </a:r>
            <a:r>
              <a:rPr lang="de-CH" dirty="0"/>
              <a:t> </a:t>
            </a:r>
            <a:r>
              <a:rPr lang="de-CH" dirty="0" err="1"/>
              <a:t>encore</a:t>
            </a:r>
            <a:r>
              <a:rPr lang="de-CH" dirty="0"/>
              <a:t> !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D68BECD-D6CA-DA53-E4DC-632008BBC0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589" y="2415489"/>
            <a:ext cx="1969479" cy="196947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5A0CA57-7093-9DBD-9CFF-28F00C978CEA}"/>
              </a:ext>
            </a:extLst>
          </p:cNvPr>
          <p:cNvSpPr txBox="1"/>
          <p:nvPr/>
        </p:nvSpPr>
        <p:spPr>
          <a:xfrm>
            <a:off x="6559686" y="4384968"/>
            <a:ext cx="2224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err="1"/>
              <a:t>Inscrivez-vous</a:t>
            </a:r>
            <a:r>
              <a:rPr lang="de-CH" b="1" dirty="0"/>
              <a:t> </a:t>
            </a:r>
            <a:r>
              <a:rPr lang="de-CH" b="1" dirty="0" err="1"/>
              <a:t>sans</a:t>
            </a:r>
            <a:r>
              <a:rPr lang="de-CH" b="1" dirty="0"/>
              <a:t> plus </a:t>
            </a:r>
            <a:r>
              <a:rPr lang="de-CH" b="1" dirty="0" err="1"/>
              <a:t>tarder</a:t>
            </a:r>
            <a:r>
              <a:rPr lang="de-CH" b="1" dirty="0"/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932537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contact</a:t>
            </a:r>
            <a:endParaRPr lang="de-CH" dirty="0"/>
          </a:p>
        </p:txBody>
      </p:sp>
      <p:sp>
        <p:nvSpPr>
          <p:cNvPr id="7" name="Text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e-CH" sz="2100" b="1" cap="all" dirty="0"/>
              <a:t>Fédération </a:t>
            </a:r>
            <a:r>
              <a:rPr lang="de-CH" sz="2100" b="1" cap="all" dirty="0" err="1"/>
              <a:t>suisse</a:t>
            </a:r>
            <a:r>
              <a:rPr lang="de-CH" sz="2100" b="1" cap="all" dirty="0"/>
              <a:t> de </a:t>
            </a:r>
            <a:r>
              <a:rPr lang="de-CH" sz="2100" b="1" cap="all" dirty="0" err="1"/>
              <a:t>gymnastique</a:t>
            </a:r>
            <a:endParaRPr lang="de-CH" sz="2100" b="1" cap="all" dirty="0"/>
          </a:p>
          <a:p>
            <a:pPr marL="0" indent="0">
              <a:lnSpc>
                <a:spcPct val="90000"/>
              </a:lnSpc>
              <a:buNone/>
            </a:pPr>
            <a:r>
              <a:rPr lang="de-CH" sz="2100"/>
              <a:t>Manuela </a:t>
            </a:r>
            <a:r>
              <a:rPr lang="de-CH" sz="2100" dirty="0"/>
              <a:t>Geiser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CH" sz="2100" dirty="0"/>
              <a:t>Bahnhofstrasse 38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CH" sz="2100" dirty="0"/>
              <a:t>5000 Aarau</a:t>
            </a:r>
          </a:p>
          <a:p>
            <a:pPr marL="0" indent="0">
              <a:lnSpc>
                <a:spcPct val="90000"/>
              </a:lnSpc>
              <a:buNone/>
            </a:pPr>
            <a:endParaRPr lang="de-CH" sz="2100" dirty="0"/>
          </a:p>
          <a:p>
            <a:pPr marL="0" indent="0">
              <a:lnSpc>
                <a:spcPct val="90000"/>
              </a:lnSpc>
              <a:buNone/>
              <a:tabLst>
                <a:tab pos="872729" algn="l"/>
              </a:tabLst>
            </a:pPr>
            <a:r>
              <a:rPr lang="de-CH" sz="2100" dirty="0"/>
              <a:t>062 837 82 23</a:t>
            </a:r>
          </a:p>
          <a:p>
            <a:pPr marL="0" indent="0">
              <a:lnSpc>
                <a:spcPct val="90000"/>
              </a:lnSpc>
              <a:buNone/>
              <a:tabLst>
                <a:tab pos="872729" algn="l"/>
              </a:tabLst>
            </a:pPr>
            <a:r>
              <a:rPr lang="de-CH" sz="2100" dirty="0"/>
              <a:t>manuela.geiser@stv-fsg.ch</a:t>
            </a:r>
          </a:p>
          <a:p>
            <a:pPr marL="0" indent="0">
              <a:lnSpc>
                <a:spcPct val="90000"/>
              </a:lnSpc>
              <a:buNone/>
              <a:tabLst>
                <a:tab pos="872729" algn="l"/>
              </a:tabLst>
            </a:pPr>
            <a:r>
              <a:rPr lang="de-CH" sz="2100" dirty="0"/>
              <a:t>www.stv-fsg.ch</a:t>
            </a:r>
          </a:p>
        </p:txBody>
      </p:sp>
    </p:spTree>
    <p:extLst>
      <p:ext uri="{BB962C8B-B14F-4D97-AF65-F5344CB8AC3E}">
        <p14:creationId xmlns:p14="http://schemas.microsoft.com/office/powerpoint/2010/main" val="1356367588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STV-FSG">
      <a:dk1>
        <a:sysClr val="windowText" lastClr="000000"/>
      </a:dk1>
      <a:lt1>
        <a:sysClr val="window" lastClr="FFFFFF"/>
      </a:lt1>
      <a:dk2>
        <a:srgbClr val="E2001A"/>
      </a:dk2>
      <a:lt2>
        <a:srgbClr val="A6A6A6"/>
      </a:lt2>
      <a:accent1>
        <a:srgbClr val="E2001A"/>
      </a:accent1>
      <a:accent2>
        <a:srgbClr val="A6A6A6"/>
      </a:accent2>
      <a:accent3>
        <a:srgbClr val="000000"/>
      </a:accent3>
      <a:accent4>
        <a:srgbClr val="F39200"/>
      </a:accent4>
      <a:accent5>
        <a:srgbClr val="3AAA35"/>
      </a:accent5>
      <a:accent6>
        <a:srgbClr val="1C9BD8"/>
      </a:accent6>
      <a:hlink>
        <a:srgbClr val="A6A6A6"/>
      </a:hlink>
      <a:folHlink>
        <a:srgbClr val="A6A6A6"/>
      </a:folHlink>
    </a:clrScheme>
    <a:fontScheme name="STV-FS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C558A9F9-3AD6-40B4-A241-29E3F22C6031}" vid="{81C75F07-3991-4F42-B810-7603C02DDC77}"/>
    </a:ext>
  </a:extLst>
</a:theme>
</file>

<file path=ppt/theme/theme2.xml><?xml version="1.0" encoding="utf-8"?>
<a:theme xmlns:a="http://schemas.openxmlformats.org/drawingml/2006/main" name="2_Office">
  <a:themeElements>
    <a:clrScheme name="STV">
      <a:dk1>
        <a:srgbClr val="000000"/>
      </a:dk1>
      <a:lt1>
        <a:srgbClr val="FFFFFF"/>
      </a:lt1>
      <a:dk2>
        <a:srgbClr val="E2001A"/>
      </a:dk2>
      <a:lt2>
        <a:srgbClr val="000000"/>
      </a:lt2>
      <a:accent1>
        <a:srgbClr val="A6A6A6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dvantag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 anchorCtr="0">
        <a:noAutofit/>
      </a:bodyPr>
      <a:lstStyle>
        <a:defPPr>
          <a:defRPr sz="1800" dirty="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">
  <a:themeElements>
    <a:clrScheme name="STV">
      <a:dk1>
        <a:srgbClr val="000000"/>
      </a:dk1>
      <a:lt1>
        <a:srgbClr val="FFFFFF"/>
      </a:lt1>
      <a:dk2>
        <a:srgbClr val="E2001A"/>
      </a:dk2>
      <a:lt2>
        <a:srgbClr val="000000"/>
      </a:lt2>
      <a:accent1>
        <a:srgbClr val="A6A6A6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STV-FS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arissa">
  <a:themeElements>
    <a:clrScheme name="STV-FSG">
      <a:dk1>
        <a:sysClr val="windowText" lastClr="000000"/>
      </a:dk1>
      <a:lt1>
        <a:sysClr val="window" lastClr="FFFFFF"/>
      </a:lt1>
      <a:dk2>
        <a:srgbClr val="E2001A"/>
      </a:dk2>
      <a:lt2>
        <a:srgbClr val="A6A6A6"/>
      </a:lt2>
      <a:accent1>
        <a:srgbClr val="E2001A"/>
      </a:accent1>
      <a:accent2>
        <a:srgbClr val="A6A6A6"/>
      </a:accent2>
      <a:accent3>
        <a:srgbClr val="000000"/>
      </a:accent3>
      <a:accent4>
        <a:srgbClr val="F39200"/>
      </a:accent4>
      <a:accent5>
        <a:srgbClr val="3AAA35"/>
      </a:accent5>
      <a:accent6>
        <a:srgbClr val="1C9BD8"/>
      </a:accent6>
      <a:hlink>
        <a:srgbClr val="A6A6A6"/>
      </a:hlink>
      <a:folHlink>
        <a:srgbClr val="A6A6A6"/>
      </a:folHlink>
    </a:clrScheme>
    <a:fontScheme name="STV-FS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C558A9F9-3AD6-40B4-A241-29E3F22C6031}" vid="{81C75F07-3991-4F42-B810-7603C02DDC77}"/>
    </a:ext>
  </a:extLst>
</a:theme>
</file>

<file path=ppt/theme/theme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bbc9c633c5f4754b1034a3ab46523e2 xmlns="506b9e87-f1c8-4770-ad56-71eb27c00912">
      <Terms xmlns="http://schemas.microsoft.com/office/infopath/2007/PartnerControls">
        <TermInfo xmlns="http://schemas.microsoft.com/office/infopath/2007/PartnerControls">
          <TermName xmlns="http://schemas.microsoft.com/office/infopath/2007/PartnerControls">Geschäftsleitung</TermName>
          <TermId xmlns="http://schemas.microsoft.com/office/infopath/2007/PartnerControls">b552b296-8d2d-4d33-a7ad-aebe9c252bb3</TermId>
        </TermInfo>
      </Terms>
    </dbbc9c633c5f4754b1034a3ab46523e2>
    <TaxCatchAll xmlns="506b9e87-f1c8-4770-ad56-71eb27c00912">
      <Value>5</Value>
      <Value>4</Value>
    </TaxCatchAll>
    <o4dc896029c24eb98bb4e34db961ba48 xmlns="506b9e87-f1c8-4770-ad56-71eb27c00912">
      <Terms xmlns="http://schemas.microsoft.com/office/infopath/2007/PartnerControls">
        <TermInfo xmlns="http://schemas.microsoft.com/office/infopath/2007/PartnerControls">
          <TermName xmlns="http://schemas.microsoft.com/office/infopath/2007/PartnerControls">Sekretariat</TermName>
          <TermId xmlns="http://schemas.microsoft.com/office/infopath/2007/PartnerControls">af038c2f-df91-4c85-acaa-ee4a40e0e7ec</TermId>
        </TermInfo>
      </Terms>
    </o4dc896029c24eb98bb4e34db961ba48>
    <jaaca093f5ef470ba9b2314fc9830664 xmlns="506b9e87-f1c8-4770-ad56-71eb27c00912">
      <Terms xmlns="http://schemas.microsoft.com/office/infopath/2007/PartnerControls"/>
    </jaaca093f5ef470ba9b2314fc9830664>
    <ja5e11d7f7134c31ad79634a5e80ccff xmlns="506b9e87-f1c8-4770-ad56-71eb27c00912">
      <Terms xmlns="http://schemas.microsoft.com/office/infopath/2007/PartnerControls"/>
    </ja5e11d7f7134c31ad79634a5e80ccff>
    <h366f4db74674f7a86bb9813b5fe9203 xmlns="506b9e87-f1c8-4770-ad56-71eb27c00912">
      <Terms xmlns="http://schemas.microsoft.com/office/infopath/2007/PartnerControls"/>
    </h366f4db74674f7a86bb9813b5fe9203>
    <ocabb7c9111d45bd899af5c466959816 xmlns="506b9e87-f1c8-4770-ad56-71eb27c00912">
      <Terms xmlns="http://schemas.microsoft.com/office/infopath/2007/PartnerControls"/>
    </ocabb7c9111d45bd899af5c466959816>
    <SharedWithUsers xmlns="506b9e87-f1c8-4770-ad56-71eb27c00912">
      <UserInfo>
        <DisplayName>Geiser Manuela</DisplayName>
        <AccountId>115</AccountId>
        <AccountType/>
      </UserInfo>
    </SharedWithUsers>
    <lcf76f155ced4ddcb4097134ff3c332f xmlns="3c54e56e-d53f-4a1f-a5ff-09d017cac8c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0B737FE81D5634AA34CA3088696760F" ma:contentTypeVersion="28" ma:contentTypeDescription="Ein neues Dokument erstellen." ma:contentTypeScope="" ma:versionID="51ea7bcfccc9fb5e60e4196d3c0ca82f">
  <xsd:schema xmlns:xsd="http://www.w3.org/2001/XMLSchema" xmlns:xs="http://www.w3.org/2001/XMLSchema" xmlns:p="http://schemas.microsoft.com/office/2006/metadata/properties" xmlns:ns2="506b9e87-f1c8-4770-ad56-71eb27c00912" xmlns:ns3="3c54e56e-d53f-4a1f-a5ff-09d017cac8c9" targetNamespace="http://schemas.microsoft.com/office/2006/metadata/properties" ma:root="true" ma:fieldsID="847e9db83ffd5842b66abfabf1bf8581" ns2:_="" ns3:_="">
    <xsd:import namespace="506b9e87-f1c8-4770-ad56-71eb27c00912"/>
    <xsd:import namespace="3c54e56e-d53f-4a1f-a5ff-09d017cac8c9"/>
    <xsd:element name="properties">
      <xsd:complexType>
        <xsd:sequence>
          <xsd:element name="documentManagement">
            <xsd:complexType>
              <xsd:all>
                <xsd:element ref="ns2:ocabb7c9111d45bd899af5c466959816" minOccurs="0"/>
                <xsd:element ref="ns2:ja5e11d7f7134c31ad79634a5e80ccff" minOccurs="0"/>
                <xsd:element ref="ns2:dbbc9c633c5f4754b1034a3ab46523e2" minOccurs="0"/>
                <xsd:element ref="ns2:o4dc896029c24eb98bb4e34db961ba48" minOccurs="0"/>
                <xsd:element ref="ns2:jaaca093f5ef470ba9b2314fc9830664" minOccurs="0"/>
                <xsd:element ref="ns2:h366f4db74674f7a86bb9813b5fe9203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2:SharedWithUsers" minOccurs="0"/>
                <xsd:element ref="ns2:SharedWithDetails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6b9e87-f1c8-4770-ad56-71eb27c00912" elementFormDefault="qualified">
    <xsd:import namespace="http://schemas.microsoft.com/office/2006/documentManagement/types"/>
    <xsd:import namespace="http://schemas.microsoft.com/office/infopath/2007/PartnerControls"/>
    <xsd:element name="ocabb7c9111d45bd899af5c466959816" ma:index="8" nillable="true" ma:taxonomy="true" ma:internalName="ocabb7c9111d45bd899af5c466959816" ma:taxonomyFieldName="Dokumententyp" ma:displayName="Dokumententyp" ma:default="" ma:fieldId="{8cabb7c9-111d-45bd-899a-f5c466959816}" ma:sspId="d2955659-770c-425f-ae21-327d84164290" ma:termSetId="68069851-1c22-4ccf-827e-37ed37deaf3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a5e11d7f7134c31ad79634a5e80ccff" ma:index="9" nillable="true" ma:taxonomy="true" ma:internalName="ja5e11d7f7134c31ad79634a5e80ccff" ma:taxonomyFieldName="Dokumentenklasse" ma:displayName="Dokumentenklasse" ma:default="" ma:fieldId="{3a5e11d7-f713-4c31-ad79-634a5e80ccff}" ma:sspId="d2955659-770c-425f-ae21-327d84164290" ma:termSetId="c4e9a200-d8b4-4a46-97a4-f144544fbae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bbc9c633c5f4754b1034a3ab46523e2" ma:index="10" nillable="true" ma:taxonomy="true" ma:internalName="dbbc9c633c5f4754b1034a3ab46523e2" ma:taxonomyFieldName="Abteilung" ma:displayName="Abteilung" ma:default="1;#Ausbildung|1c575c00-edde-4bf2-9eac-e473df6a0027" ma:fieldId="{dbbc9c63-3c5f-4754-b103-4a3ab46523e2}" ma:sspId="d2955659-770c-425f-ae21-327d84164290" ma:termSetId="e80770ea-b1a7-4e8a-9c4e-94778d08a07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4dc896029c24eb98bb4e34db961ba48" ma:index="11" nillable="true" ma:taxonomy="true" ma:internalName="o4dc896029c24eb98bb4e34db961ba48" ma:taxonomyFieldName="Bereich" ma:displayName="Bereich" ma:default="2;#Vereinsmanagement + Richterwesen|30cba6e6-fb81-4e37-b166-480da796fe99" ma:fieldId="{84dc8960-29c2-4eb9-8bb4-e34db961ba48}" ma:sspId="d2955659-770c-425f-ae21-327d84164290" ma:termSetId="cc48cfc8-3362-46d4-8ace-de1366a2350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aaca093f5ef470ba9b2314fc9830664" ma:index="12" nillable="true" ma:taxonomy="true" ma:internalName="jaaca093f5ef470ba9b2314fc9830664" ma:taxonomyFieldName="Ressort" ma:displayName="Ressort" ma:default="3;#Vereinsmanagement|3aeae3a9-e34d-4f28-a9b0-542ecfe92a24" ma:fieldId="{3aaca093-f5ef-470b-a9b2-314fc9830664}" ma:sspId="d2955659-770c-425f-ae21-327d84164290" ma:termSetId="3c1a3ccb-e8d0-44a6-98ec-bd8ff75e2dd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366f4db74674f7a86bb9813b5fe9203" ma:index="13" nillable="true" ma:taxonomy="true" ma:internalName="h366f4db74674f7a86bb9813b5fe9203" ma:taxonomyFieldName="Fachgruppe" ma:displayName="Fachgruppe" ma:default="" ma:fieldId="{1366f4db-7467-4f7a-86bb-9813b5fe9203}" ma:sspId="d2955659-770c-425f-ae21-327d84164290" ma:termSetId="2167ba34-ee52-491f-b5fe-52aaa9efc09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5" nillable="true" ma:displayName="Taxonomiespalte &quot;Alle abfangen&quot;" ma:hidden="true" ma:list="{12a6d4ed-62cd-45ef-961c-283366aa3346}" ma:internalName="TaxCatchAll" ma:showField="CatchAllData" ma:web="506b9e87-f1c8-4770-ad56-71eb27c009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3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54e56e-d53f-4a1f-a5ff-09d017cac8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6" nillable="true" ma:displayName="Tags" ma:internalName="MediaServiceAutoTags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1" nillable="true" ma:displayName="Location" ma:internalName="MediaServiceLocation" ma:readOnly="true">
      <xsd:simpleType>
        <xsd:restriction base="dms:Text"/>
      </xsd:simpleType>
    </xsd:element>
    <xsd:element name="lcf76f155ced4ddcb4097134ff3c332f" ma:index="35" nillable="true" ma:taxonomy="true" ma:internalName="lcf76f155ced4ddcb4097134ff3c332f" ma:taxonomyFieldName="MediaServiceImageTags" ma:displayName="Bildmarkierungen" ma:readOnly="false" ma:fieldId="{5cf76f15-5ced-4ddc-b409-7134ff3c332f}" ma:taxonomyMulti="true" ma:sspId="d2955659-770c-425f-ae21-327d841642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8D9DA7-B001-4299-9764-CDF152A7BB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CBC869-0DE7-4C1E-83BB-E6B942D217E7}">
  <ds:schemaRefs>
    <ds:schemaRef ds:uri="http://schemas.microsoft.com/office/2006/metadata/properties"/>
    <ds:schemaRef ds:uri="http://purl.org/dc/terms/"/>
    <ds:schemaRef ds:uri="506b9e87-f1c8-4770-ad56-71eb27c00912"/>
    <ds:schemaRef ds:uri="3c54e56e-d53f-4a1f-a5ff-09d017cac8c9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EE96124-628F-4DC8-A17F-108A0E90BC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6b9e87-f1c8-4770-ad56-71eb27c00912"/>
    <ds:schemaRef ds:uri="3c54e56e-d53f-4a1f-a5ff-09d017cac8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STV-Vorlage_2021_PowerPoint_16-9</Template>
  <TotalTime>0</TotalTime>
  <Words>104</Words>
  <Application>Microsoft Office PowerPoint</Application>
  <PresentationFormat>Bildschirmpräsentation (16:9)</PresentationFormat>
  <Paragraphs>33</Paragraphs>
  <Slides>7</Slides>
  <Notes>7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7</vt:i4>
      </vt:variant>
    </vt:vector>
  </HeadingPairs>
  <TitlesOfParts>
    <vt:vector size="23" baseType="lpstr">
      <vt:lpstr>AkkuratStd</vt:lpstr>
      <vt:lpstr>Arial</vt:lpstr>
      <vt:lpstr>Calibri</vt:lpstr>
      <vt:lpstr>DINOT-Medium</vt:lpstr>
      <vt:lpstr>DINOT-Regular</vt:lpstr>
      <vt:lpstr>MyriadPro-Regular</vt:lpstr>
      <vt:lpstr>Roboto</vt:lpstr>
      <vt:lpstr>Rockwell</vt:lpstr>
      <vt:lpstr>Symbol</vt:lpstr>
      <vt:lpstr>Wingdings</vt:lpstr>
      <vt:lpstr>Larissa</vt:lpstr>
      <vt:lpstr>2_Office</vt:lpstr>
      <vt:lpstr>Advantage</vt:lpstr>
      <vt:lpstr>Conception personnalisée</vt:lpstr>
      <vt:lpstr>1_Office</vt:lpstr>
      <vt:lpstr>1_Larissa</vt:lpstr>
      <vt:lpstr>PowerPoint-Präsentation</vt:lpstr>
      <vt:lpstr>PowerPoint-Präsentation</vt:lpstr>
      <vt:lpstr>PowerPoint-Präsentation</vt:lpstr>
      <vt:lpstr>Club Management</vt:lpstr>
      <vt:lpstr>PowerPoint-Präsentation</vt:lpstr>
      <vt:lpstr>à la recherche de nouvelles idées …</vt:lpstr>
      <vt:lpstr>contact</vt:lpstr>
    </vt:vector>
  </TitlesOfParts>
  <Company>Schweizerischer Turnverband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du Club-Management</dc:title>
  <dc:creator>manuela.geiser@stv-fsg.ch</dc:creator>
  <cp:lastModifiedBy>Eichenberger Marlene</cp:lastModifiedBy>
  <cp:revision>8</cp:revision>
  <dcterms:created xsi:type="dcterms:W3CDTF">2021-08-03T11:54:12Z</dcterms:created>
  <dcterms:modified xsi:type="dcterms:W3CDTF">2022-09-28T14:37:22Z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1976600.00000000</vt:lpwstr>
  </property>
  <property fmtid="{D5CDD505-2E9C-101B-9397-08002B2CF9AE}" pid="3" name="ContentTypeId">
    <vt:lpwstr>0x010100E0B737FE81D5634AA34CA3088696760F</vt:lpwstr>
  </property>
  <property fmtid="{D5CDD505-2E9C-101B-9397-08002B2CF9AE}" pid="4" name="Bereich">
    <vt:lpwstr>5;#Sekretariat|af038c2f-df91-4c85-acaa-ee4a40e0e7ec</vt:lpwstr>
  </property>
  <property fmtid="{D5CDD505-2E9C-101B-9397-08002B2CF9AE}" pid="5" name="Abteilung">
    <vt:lpwstr>4;#Geschäftsleitung|b552b296-8d2d-4d33-a7ad-aebe9c252bb3</vt:lpwstr>
  </property>
  <property fmtid="{D5CDD505-2E9C-101B-9397-08002B2CF9AE}" pid="6" name="Dokumententyp">
    <vt:lpwstr/>
  </property>
  <property fmtid="{D5CDD505-2E9C-101B-9397-08002B2CF9AE}" pid="7" name="Dokumentenklasse">
    <vt:lpwstr/>
  </property>
  <property fmtid="{D5CDD505-2E9C-101B-9397-08002B2CF9AE}" pid="8" name="Fachgruppe">
    <vt:lpwstr/>
  </property>
  <property fmtid="{D5CDD505-2E9C-101B-9397-08002B2CF9AE}" pid="9" name="Ressort">
    <vt:lpwstr/>
  </property>
  <property fmtid="{D5CDD505-2E9C-101B-9397-08002B2CF9AE}" pid="10" name="MediaServiceImageTags">
    <vt:lpwstr/>
  </property>
  <property fmtid="{D5CDD505-2E9C-101B-9397-08002B2CF9AE}" pid="11" name="xd_ProgID">
    <vt:lpwstr/>
  </property>
  <property fmtid="{D5CDD505-2E9C-101B-9397-08002B2CF9AE}" pid="12" name="ComplianceAssetId">
    <vt:lpwstr/>
  </property>
  <property fmtid="{D5CDD505-2E9C-101B-9397-08002B2CF9AE}" pid="13" name="TemplateUrl">
    <vt:lpwstr/>
  </property>
  <property fmtid="{D5CDD505-2E9C-101B-9397-08002B2CF9AE}" pid="14" name="_ExtendedDescription">
    <vt:lpwstr/>
  </property>
  <property fmtid="{D5CDD505-2E9C-101B-9397-08002B2CF9AE}" pid="15" name="TriggerFlowInfo">
    <vt:lpwstr/>
  </property>
  <property fmtid="{D5CDD505-2E9C-101B-9397-08002B2CF9AE}" pid="16" name="xd_Signature">
    <vt:lpwstr/>
  </property>
</Properties>
</file>